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0D8"/>
    <a:srgbClr val="BD139D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806" y="-204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47" Type="http://schemas.openxmlformats.org/officeDocument/2006/relationships/image" Target="../media/image45.jpeg"/><Relationship Id="rId50" Type="http://schemas.openxmlformats.org/officeDocument/2006/relationships/image" Target="../media/image4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jpeg"/><Relationship Id="rId48" Type="http://schemas.openxmlformats.org/officeDocument/2006/relationships/image" Target="../media/image46.jpe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46" Type="http://schemas.openxmlformats.org/officeDocument/2006/relationships/image" Target="../media/image44.jpeg"/><Relationship Id="rId20" Type="http://schemas.openxmlformats.org/officeDocument/2006/relationships/image" Target="../media/image18.pn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917" y="15046045"/>
            <a:ext cx="509968" cy="509968"/>
          </a:xfrm>
          <a:prstGeom prst="rect">
            <a:avLst/>
          </a:prstGeom>
        </p:spPr>
      </p:pic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123" y="40703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13316" y="0"/>
            <a:ext cx="9847321" cy="176513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u="sng"/>
              <a:t>Galilee to Jerusalem assessment </a:t>
            </a:r>
            <a:endParaRPr lang="en-GB" sz="800" u="sng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/>
          <a:srcRect b="12854"/>
          <a:stretch/>
        </p:blipFill>
        <p:spPr>
          <a:xfrm>
            <a:off x="3997691" y="12778219"/>
            <a:ext cx="680148" cy="59272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64" y="13070610"/>
            <a:ext cx="314643" cy="5773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33699" r="31241" b="13546"/>
          <a:stretch/>
        </p:blipFill>
        <p:spPr>
          <a:xfrm>
            <a:off x="4177973" y="17019733"/>
            <a:ext cx="502920" cy="5167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043" y="14795041"/>
            <a:ext cx="363078" cy="3912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5880" y="16277134"/>
            <a:ext cx="455645" cy="3881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010" y="16480112"/>
            <a:ext cx="439796" cy="539454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571455" y="13698048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49737" y="15568936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24568" y="11442702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9959" y="13399482"/>
            <a:ext cx="5942715" cy="6277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102475" y="11188401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4726" y="9317490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88898" y="7127802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28723" y="9028375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0242" y="6868471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4852" y="5012789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286320" y="2809500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994595" y="4709761"/>
            <a:ext cx="5705955" cy="610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5452037" y="6096637"/>
            <a:ext cx="1266237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5641356" y="627636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707141" y="2458240"/>
            <a:ext cx="938427" cy="735967"/>
          </a:xfrm>
          <a:prstGeom prst="triangle">
            <a:avLst>
              <a:gd name="adj" fmla="val 4875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899071" y="2502864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02620" y="1520446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71809" y="15405250"/>
            <a:ext cx="882112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7340944" y="16079181"/>
            <a:ext cx="270" cy="6533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6066277" y="16089182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 flipV="1">
            <a:off x="5142257" y="16112215"/>
            <a:ext cx="5818" cy="3499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 flipH="1">
            <a:off x="8282030" y="3115023"/>
            <a:ext cx="313837" cy="2299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>
            <a:off x="2837764" y="10885129"/>
            <a:ext cx="8018" cy="3565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  <a:stCxn id="425" idx="0"/>
          </p:cNvCxnSpPr>
          <p:nvPr/>
        </p:nvCxnSpPr>
        <p:spPr>
          <a:xfrm flipH="1" flipV="1">
            <a:off x="7706777" y="5388644"/>
            <a:ext cx="169673" cy="3690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2098850" y="456618"/>
            <a:ext cx="564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B0604020202020204" pitchFamily="2" charset="-79"/>
                <a:cs typeface="Aharoni" panose="020B0604020202020204" pitchFamily="2" charset="-79"/>
              </a:rPr>
              <a:t>Learning Journey</a:t>
            </a: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E84EC7A0-1EC3-489B-B564-99132653BA00}"/>
              </a:ext>
            </a:extLst>
          </p:cNvPr>
          <p:cNvCxnSpPr>
            <a:cxnSpLocks/>
          </p:cNvCxnSpPr>
          <p:nvPr/>
        </p:nvCxnSpPr>
        <p:spPr>
          <a:xfrm flipH="1" flipV="1">
            <a:off x="2849648" y="16089183"/>
            <a:ext cx="17791" cy="8771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4C8A4E39-A5D3-4E3C-B675-233EEF1AD624}"/>
              </a:ext>
            </a:extLst>
          </p:cNvPr>
          <p:cNvCxnSpPr>
            <a:cxnSpLocks/>
          </p:cNvCxnSpPr>
          <p:nvPr/>
        </p:nvCxnSpPr>
        <p:spPr>
          <a:xfrm flipH="1" flipV="1">
            <a:off x="2065019" y="16081108"/>
            <a:ext cx="5893" cy="5171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</p:cNvCxnSpPr>
          <p:nvPr/>
        </p:nvCxnSpPr>
        <p:spPr>
          <a:xfrm flipH="1">
            <a:off x="1592281" y="15194329"/>
            <a:ext cx="128534" cy="2187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6DB874D9-09C2-4F69-9FD9-FEE3C6AD48B3}"/>
              </a:ext>
            </a:extLst>
          </p:cNvPr>
          <p:cNvCxnSpPr>
            <a:cxnSpLocks/>
          </p:cNvCxnSpPr>
          <p:nvPr/>
        </p:nvCxnSpPr>
        <p:spPr>
          <a:xfrm>
            <a:off x="3706692" y="8661896"/>
            <a:ext cx="0" cy="4979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H="1" flipV="1">
            <a:off x="4040173" y="9507047"/>
            <a:ext cx="159342" cy="3346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 flipV="1">
            <a:off x="4731941" y="7437838"/>
            <a:ext cx="0" cy="2303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H="1">
            <a:off x="8826826" y="8703449"/>
            <a:ext cx="31366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E6C2D989-6BCF-44BD-A06B-C7FA92BCF323}"/>
              </a:ext>
            </a:extLst>
          </p:cNvPr>
          <p:cNvCxnSpPr>
            <a:cxnSpLocks/>
          </p:cNvCxnSpPr>
          <p:nvPr/>
        </p:nvCxnSpPr>
        <p:spPr>
          <a:xfrm>
            <a:off x="4917521" y="11023814"/>
            <a:ext cx="676831" cy="3286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  <a:stCxn id="428" idx="2"/>
          </p:cNvCxnSpPr>
          <p:nvPr/>
        </p:nvCxnSpPr>
        <p:spPr>
          <a:xfrm flipH="1">
            <a:off x="3100461" y="13184294"/>
            <a:ext cx="15332" cy="3158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C0BEB16A-81E4-439A-91F4-67D0A5E911AE}"/>
              </a:ext>
            </a:extLst>
          </p:cNvPr>
          <p:cNvCxnSpPr>
            <a:cxnSpLocks/>
          </p:cNvCxnSpPr>
          <p:nvPr/>
        </p:nvCxnSpPr>
        <p:spPr>
          <a:xfrm flipH="1">
            <a:off x="2874654" y="4581904"/>
            <a:ext cx="77522" cy="3225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  <a:endCxn id="234" idx="3"/>
          </p:cNvCxnSpPr>
          <p:nvPr/>
        </p:nvCxnSpPr>
        <p:spPr>
          <a:xfrm flipH="1" flipV="1">
            <a:off x="7920925" y="9381608"/>
            <a:ext cx="443345" cy="4905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6861322" y="11647550"/>
            <a:ext cx="0" cy="2421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EAF29EE-0050-4A4F-AF4B-0518661AE57E}"/>
              </a:ext>
            </a:extLst>
          </p:cNvPr>
          <p:cNvCxnSpPr>
            <a:cxnSpLocks/>
          </p:cNvCxnSpPr>
          <p:nvPr/>
        </p:nvCxnSpPr>
        <p:spPr>
          <a:xfrm flipH="1">
            <a:off x="6468646" y="11057423"/>
            <a:ext cx="11888" cy="2029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  <a:stCxn id="419" idx="0"/>
          </p:cNvCxnSpPr>
          <p:nvPr/>
        </p:nvCxnSpPr>
        <p:spPr>
          <a:xfrm flipH="1" flipV="1">
            <a:off x="8061459" y="5031829"/>
            <a:ext cx="420164" cy="1258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>
            <a:off x="6552555" y="4582926"/>
            <a:ext cx="25597" cy="2850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>
            <a:off x="6508748" y="2215165"/>
            <a:ext cx="0" cy="3515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V="1">
            <a:off x="7290495" y="2867594"/>
            <a:ext cx="0" cy="3277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99" y="339995"/>
            <a:ext cx="1105236" cy="1043343"/>
          </a:xfrm>
          <a:prstGeom prst="rect">
            <a:avLst/>
          </a:prstGeom>
        </p:spPr>
      </p:pic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 flipV="1">
            <a:off x="2512202" y="5241805"/>
            <a:ext cx="9089" cy="2083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</p:cNvCxnSpPr>
          <p:nvPr/>
        </p:nvCxnSpPr>
        <p:spPr>
          <a:xfrm flipH="1" flipV="1">
            <a:off x="8246365" y="4803033"/>
            <a:ext cx="404700" cy="1290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1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4" y="363846"/>
            <a:ext cx="1105236" cy="1043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9647" y="15417296"/>
            <a:ext cx="519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Year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27214" y="15504994"/>
            <a:ext cx="51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5743" y="15660265"/>
            <a:ext cx="210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Creation and Covenant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8178" y="16689305"/>
            <a:ext cx="1069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Prayer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78949" y="15072985"/>
            <a:ext cx="1069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Revelation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6826843" y="16090526"/>
            <a:ext cx="1" cy="2261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226528" y="16246662"/>
            <a:ext cx="11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How  we read the Bible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7109529" y="15282648"/>
            <a:ext cx="1" cy="4162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264542" y="16626133"/>
            <a:ext cx="165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Church </a:t>
            </a:r>
          </a:p>
          <a:p>
            <a:pPr algn="ctr"/>
            <a:r>
              <a:rPr lang="en-GB" sz="1200" b="1" dirty="0"/>
              <a:t>visit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50233" y="17034065"/>
            <a:ext cx="165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life of a religious scientist 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6455744" y="15118964"/>
            <a:ext cx="4487" cy="5125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741438" y="14701332"/>
            <a:ext cx="136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Genesis creation accounts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5537576" y="15332470"/>
            <a:ext cx="4937" cy="3375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928322" y="14921128"/>
            <a:ext cx="120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Science &amp; religion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701004" y="16370147"/>
            <a:ext cx="93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Imago Dei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4849382" y="15211484"/>
            <a:ext cx="7409" cy="4387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4477849" y="16112215"/>
            <a:ext cx="0" cy="4682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769806" y="16576790"/>
            <a:ext cx="131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Catholic social teaching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4199515" y="15477867"/>
            <a:ext cx="12838" cy="1823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005891" y="15010986"/>
            <a:ext cx="168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Fall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3844451" y="16078667"/>
            <a:ext cx="5198" cy="10201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623671" y="15687352"/>
            <a:ext cx="221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Prophecy and Promise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710719" y="16399971"/>
            <a:ext cx="1106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Bible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 flipH="1" flipV="1">
            <a:off x="3387213" y="16025906"/>
            <a:ext cx="18794" cy="4549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978322" y="16954837"/>
            <a:ext cx="168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Scripture inspiration and the Magisterium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 flipH="1">
            <a:off x="3345406" y="15225584"/>
            <a:ext cx="16071" cy="39477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2938157" y="14879265"/>
            <a:ext cx="104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Translations of the Bible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20144" y="16078667"/>
            <a:ext cx="13555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 Biblical idioms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2039547" y="14857499"/>
            <a:ext cx="116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Old Testament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143440" y="14686912"/>
            <a:ext cx="241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From Galilee to Jerusalem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838673" y="13510115"/>
            <a:ext cx="2515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From Desert to Garden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5DB0813-F352-4856-9722-6EECD471EDF4}"/>
              </a:ext>
            </a:extLst>
          </p:cNvPr>
          <p:cNvSpPr txBox="1"/>
          <p:nvPr/>
        </p:nvSpPr>
        <p:spPr>
          <a:xfrm>
            <a:off x="1020035" y="16513023"/>
            <a:ext cx="168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Use of scripture in worship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E3C06AE-278D-4357-8F94-B7B1F12F4A5F}"/>
              </a:ext>
            </a:extLst>
          </p:cNvPr>
          <p:cNvSpPr txBox="1"/>
          <p:nvPr/>
        </p:nvSpPr>
        <p:spPr>
          <a:xfrm>
            <a:off x="1170501" y="14719889"/>
            <a:ext cx="146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Incarnation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23D0728-53A6-46F4-8FC2-E8FD75E72B05}"/>
              </a:ext>
            </a:extLst>
          </p:cNvPr>
          <p:cNvCxnSpPr>
            <a:cxnSpLocks/>
          </p:cNvCxnSpPr>
          <p:nvPr/>
        </p:nvCxnSpPr>
        <p:spPr>
          <a:xfrm>
            <a:off x="737514" y="15479655"/>
            <a:ext cx="371400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C05F3632-0432-4936-B037-7624E121ACF6}"/>
              </a:ext>
            </a:extLst>
          </p:cNvPr>
          <p:cNvSpPr txBox="1"/>
          <p:nvPr/>
        </p:nvSpPr>
        <p:spPr>
          <a:xfrm>
            <a:off x="-109516" y="14351903"/>
            <a:ext cx="1080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Trinity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499118B-62C7-4BE2-9027-9A68D7AFE26C}"/>
              </a:ext>
            </a:extLst>
          </p:cNvPr>
          <p:cNvCxnSpPr>
            <a:cxnSpLocks/>
          </p:cNvCxnSpPr>
          <p:nvPr/>
        </p:nvCxnSpPr>
        <p:spPr>
          <a:xfrm flipV="1">
            <a:off x="552182" y="14729202"/>
            <a:ext cx="371032" cy="28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89C2CB6-4AD3-4B85-BA22-411E91312948}"/>
              </a:ext>
            </a:extLst>
          </p:cNvPr>
          <p:cNvCxnSpPr>
            <a:cxnSpLocks/>
          </p:cNvCxnSpPr>
          <p:nvPr/>
        </p:nvCxnSpPr>
        <p:spPr>
          <a:xfrm flipV="1">
            <a:off x="1608503" y="16025906"/>
            <a:ext cx="248331" cy="2379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92AE3D54-9DD3-42BB-ABCD-E033719580A9}"/>
              </a:ext>
            </a:extLst>
          </p:cNvPr>
          <p:cNvSpPr txBox="1"/>
          <p:nvPr/>
        </p:nvSpPr>
        <p:spPr>
          <a:xfrm>
            <a:off x="54162" y="15218684"/>
            <a:ext cx="98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Jesus’ titles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9D3D315C-C476-4E4C-8581-32266C5E26EB}"/>
              </a:ext>
            </a:extLst>
          </p:cNvPr>
          <p:cNvSpPr txBox="1"/>
          <p:nvPr/>
        </p:nvSpPr>
        <p:spPr>
          <a:xfrm>
            <a:off x="-33905" y="12896236"/>
            <a:ext cx="144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Being Christ-like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6D37AA5-ABDB-4905-AF80-D7A4A0B4A5DD}"/>
              </a:ext>
            </a:extLst>
          </p:cNvPr>
          <p:cNvSpPr txBox="1"/>
          <p:nvPr/>
        </p:nvSpPr>
        <p:spPr>
          <a:xfrm>
            <a:off x="1883940" y="10442346"/>
            <a:ext cx="110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Prophecy and Promise assessment 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CCCBF50-B734-4E1D-8D69-40C6E1EEF5F5}"/>
              </a:ext>
            </a:extLst>
          </p:cNvPr>
          <p:cNvCxnSpPr>
            <a:cxnSpLocks/>
          </p:cNvCxnSpPr>
          <p:nvPr/>
        </p:nvCxnSpPr>
        <p:spPr>
          <a:xfrm>
            <a:off x="861014" y="13119421"/>
            <a:ext cx="466565" cy="5823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D5BD95CC-250A-43C4-B0B8-61460A9A6781}"/>
              </a:ext>
            </a:extLst>
          </p:cNvPr>
          <p:cNvSpPr txBox="1"/>
          <p:nvPr/>
        </p:nvSpPr>
        <p:spPr>
          <a:xfrm>
            <a:off x="1597532" y="12839778"/>
            <a:ext cx="125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Paschal Mystery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51D9781D-4F1D-4968-AAE6-5A10F9C63F73}"/>
              </a:ext>
            </a:extLst>
          </p:cNvPr>
          <p:cNvCxnSpPr>
            <a:cxnSpLocks/>
          </p:cNvCxnSpPr>
          <p:nvPr/>
        </p:nvCxnSpPr>
        <p:spPr>
          <a:xfrm>
            <a:off x="2172012" y="13312175"/>
            <a:ext cx="0" cy="2598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B2810C5-55C3-4DC8-A6E1-84EDD38432EC}"/>
              </a:ext>
            </a:extLst>
          </p:cNvPr>
          <p:cNvSpPr txBox="1"/>
          <p:nvPr/>
        </p:nvSpPr>
        <p:spPr>
          <a:xfrm>
            <a:off x="1793950" y="14173361"/>
            <a:ext cx="1050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Sacraments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6879227-1F03-401B-A2A1-6447145772E9}"/>
              </a:ext>
            </a:extLst>
          </p:cNvPr>
          <p:cNvCxnSpPr>
            <a:cxnSpLocks/>
          </p:cNvCxnSpPr>
          <p:nvPr/>
        </p:nvCxnSpPr>
        <p:spPr>
          <a:xfrm flipV="1">
            <a:off x="2968513" y="13946392"/>
            <a:ext cx="0" cy="2925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CF2E4CFA-7492-41A4-AB2C-CB563980D270}"/>
              </a:ext>
            </a:extLst>
          </p:cNvPr>
          <p:cNvSpPr txBox="1"/>
          <p:nvPr/>
        </p:nvSpPr>
        <p:spPr>
          <a:xfrm>
            <a:off x="2524054" y="14080484"/>
            <a:ext cx="110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last supper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EC95209-46FB-4916-A17A-F98902166E04}"/>
              </a:ext>
            </a:extLst>
          </p:cNvPr>
          <p:cNvCxnSpPr>
            <a:cxnSpLocks/>
            <a:stCxn id="477" idx="0"/>
          </p:cNvCxnSpPr>
          <p:nvPr/>
        </p:nvCxnSpPr>
        <p:spPr>
          <a:xfrm flipV="1">
            <a:off x="3935139" y="13810769"/>
            <a:ext cx="95057" cy="4385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A6966A9-FE30-4D0E-AFAB-B13171C96740}"/>
              </a:ext>
            </a:extLst>
          </p:cNvPr>
          <p:cNvSpPr txBox="1"/>
          <p:nvPr/>
        </p:nvSpPr>
        <p:spPr>
          <a:xfrm>
            <a:off x="3183200" y="12811807"/>
            <a:ext cx="980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Mass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EE6D08E-65A9-4216-9991-26DD9862966D}"/>
              </a:ext>
            </a:extLst>
          </p:cNvPr>
          <p:cNvCxnSpPr>
            <a:cxnSpLocks/>
          </p:cNvCxnSpPr>
          <p:nvPr/>
        </p:nvCxnSpPr>
        <p:spPr>
          <a:xfrm>
            <a:off x="3663970" y="13058814"/>
            <a:ext cx="0" cy="4535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BD40ED15-37BF-4C7A-A748-7690D91A18FC}"/>
              </a:ext>
            </a:extLst>
          </p:cNvPr>
          <p:cNvSpPr txBox="1"/>
          <p:nvPr/>
        </p:nvSpPr>
        <p:spPr>
          <a:xfrm>
            <a:off x="5270665" y="13527662"/>
            <a:ext cx="235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To the Ends of the Earth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898A755-8A51-4DE5-BA64-B94B2F295F6D}"/>
              </a:ext>
            </a:extLst>
          </p:cNvPr>
          <p:cNvSpPr txBox="1"/>
          <p:nvPr/>
        </p:nvSpPr>
        <p:spPr>
          <a:xfrm rot="5400000">
            <a:off x="7419124" y="12565719"/>
            <a:ext cx="2211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Dialogue and Encounter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2C6E34BC-A9F5-4DE6-9D9F-F3DD826EAE26}"/>
              </a:ext>
            </a:extLst>
          </p:cNvPr>
          <p:cNvSpPr/>
          <p:nvPr/>
        </p:nvSpPr>
        <p:spPr>
          <a:xfrm>
            <a:off x="7352680" y="10584823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3F7DC78E-1312-4161-9D06-9EBEBA16752F}"/>
              </a:ext>
            </a:extLst>
          </p:cNvPr>
          <p:cNvSpPr/>
          <p:nvPr/>
        </p:nvSpPr>
        <p:spPr>
          <a:xfrm>
            <a:off x="7479036" y="10755145"/>
            <a:ext cx="943635" cy="9987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64646F-548C-4E17-B047-42806AF49DF2}"/>
              </a:ext>
            </a:extLst>
          </p:cNvPr>
          <p:cNvSpPr txBox="1"/>
          <p:nvPr/>
        </p:nvSpPr>
        <p:spPr>
          <a:xfrm>
            <a:off x="7626354" y="10775890"/>
            <a:ext cx="6640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Year</a:t>
            </a:r>
            <a:r>
              <a:rPr lang="en-GB" sz="4400" b="1" dirty="0"/>
              <a:t>8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CBBDADE-2141-4E38-9ABA-8EC03D019A12}"/>
              </a:ext>
            </a:extLst>
          </p:cNvPr>
          <p:cNvSpPr txBox="1"/>
          <p:nvPr/>
        </p:nvSpPr>
        <p:spPr>
          <a:xfrm>
            <a:off x="5613675" y="11282054"/>
            <a:ext cx="142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Creation and Covenant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97403F8-D759-41F6-8327-A5087B00BC52}"/>
              </a:ext>
            </a:extLst>
          </p:cNvPr>
          <p:cNvSpPr txBox="1"/>
          <p:nvPr/>
        </p:nvSpPr>
        <p:spPr>
          <a:xfrm>
            <a:off x="2394665" y="11224426"/>
            <a:ext cx="128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Prophecy and Promise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BAACFD13-1E02-4093-B5C6-30AA57A11DAF}"/>
              </a:ext>
            </a:extLst>
          </p:cNvPr>
          <p:cNvSpPr txBox="1"/>
          <p:nvPr/>
        </p:nvSpPr>
        <p:spPr>
          <a:xfrm rot="5400000">
            <a:off x="598356" y="10152687"/>
            <a:ext cx="140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Galilee to Jerusalem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4958E746-B1B3-4D51-A2BA-899AACE8876E}"/>
              </a:ext>
            </a:extLst>
          </p:cNvPr>
          <p:cNvSpPr txBox="1"/>
          <p:nvPr/>
        </p:nvSpPr>
        <p:spPr>
          <a:xfrm>
            <a:off x="2854164" y="9076880"/>
            <a:ext cx="160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Desert to Garden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7F288221-CC3A-4ADC-8D96-C7A8D0ABBDDF}"/>
              </a:ext>
            </a:extLst>
          </p:cNvPr>
          <p:cNvSpPr txBox="1"/>
          <p:nvPr/>
        </p:nvSpPr>
        <p:spPr>
          <a:xfrm>
            <a:off x="5894324" y="9089220"/>
            <a:ext cx="202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To the ends of the Earth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65031FED-64A6-4605-8D6D-792E2B374D4B}"/>
              </a:ext>
            </a:extLst>
          </p:cNvPr>
          <p:cNvSpPr txBox="1"/>
          <p:nvPr/>
        </p:nvSpPr>
        <p:spPr>
          <a:xfrm rot="5400000">
            <a:off x="7560501" y="7933202"/>
            <a:ext cx="204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Dialogue and encounter</a:t>
            </a: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CE85ACD3-A8DC-4570-B0DF-DA62A87D30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091">
            <a:off x="2779216" y="10622962"/>
            <a:ext cx="327995" cy="387837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F747BFE8-5330-4084-96DC-4520C2A143F3}"/>
              </a:ext>
            </a:extLst>
          </p:cNvPr>
          <p:cNvSpPr txBox="1"/>
          <p:nvPr/>
        </p:nvSpPr>
        <p:spPr>
          <a:xfrm>
            <a:off x="5999607" y="10564285"/>
            <a:ext cx="98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conscience 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DD9EF59-FE35-49A5-A094-B41B6ACB9D7F}"/>
              </a:ext>
            </a:extLst>
          </p:cNvPr>
          <p:cNvSpPr txBox="1"/>
          <p:nvPr/>
        </p:nvSpPr>
        <p:spPr>
          <a:xfrm>
            <a:off x="2433090" y="8269455"/>
            <a:ext cx="9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Jesus – the suffering servant </a:t>
            </a: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81AFE067-C1B5-44EA-8DFE-4425B0B027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091">
            <a:off x="2766637" y="9716882"/>
            <a:ext cx="327995" cy="387837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75DFC666-F256-4F3B-9934-FC5831CA51A1}"/>
              </a:ext>
            </a:extLst>
          </p:cNvPr>
          <p:cNvSpPr txBox="1"/>
          <p:nvPr/>
        </p:nvSpPr>
        <p:spPr>
          <a:xfrm>
            <a:off x="8259138" y="9715792"/>
            <a:ext cx="9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To the Ends of the Earth assessment 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2B5CA6D-04D7-46D6-B0B9-0A9A3957F73E}"/>
              </a:ext>
            </a:extLst>
          </p:cNvPr>
          <p:cNvSpPr txBox="1"/>
          <p:nvPr/>
        </p:nvSpPr>
        <p:spPr>
          <a:xfrm>
            <a:off x="5757420" y="6294085"/>
            <a:ext cx="66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Year</a:t>
            </a:r>
            <a:r>
              <a:rPr lang="en-GB" sz="4400" b="1" dirty="0"/>
              <a:t>9</a:t>
            </a:r>
          </a:p>
        </p:txBody>
      </p:sp>
      <p:pic>
        <p:nvPicPr>
          <p:cNvPr id="253" name="Picture 252">
            <a:extLst>
              <a:ext uri="{FF2B5EF4-FFF2-40B4-BE49-F238E27FC236}">
                <a16:creationId xmlns:a16="http://schemas.microsoft.com/office/drawing/2014/main" id="{A214E1BC-E8C5-48D5-BBCA-08ACBAFA91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091">
            <a:off x="9178378" y="9969233"/>
            <a:ext cx="327995" cy="387837"/>
          </a:xfrm>
          <a:prstGeom prst="rect">
            <a:avLst/>
          </a:prstGeom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2865BA86-5976-4494-BC32-2B92D968C4BE}"/>
              </a:ext>
            </a:extLst>
          </p:cNvPr>
          <p:cNvSpPr txBox="1"/>
          <p:nvPr/>
        </p:nvSpPr>
        <p:spPr>
          <a:xfrm>
            <a:off x="3737244" y="6870229"/>
            <a:ext cx="185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Lord what do you want me to do?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B7B652F4-80A2-41EC-A8A1-7C5F5B4D55DB}"/>
              </a:ext>
            </a:extLst>
          </p:cNvPr>
          <p:cNvSpPr txBox="1"/>
          <p:nvPr/>
        </p:nvSpPr>
        <p:spPr>
          <a:xfrm>
            <a:off x="1758980" y="4826272"/>
            <a:ext cx="185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 call to peace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795BD943-731A-4EBD-8602-562E4965C0DA}"/>
              </a:ext>
            </a:extLst>
          </p:cNvPr>
          <p:cNvSpPr txBox="1"/>
          <p:nvPr/>
        </p:nvSpPr>
        <p:spPr>
          <a:xfrm>
            <a:off x="6286300" y="4814554"/>
            <a:ext cx="185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Peace and Conflict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543EFB5-CD92-4AED-B321-205CF3A60E6B}"/>
              </a:ext>
            </a:extLst>
          </p:cNvPr>
          <p:cNvSpPr txBox="1"/>
          <p:nvPr/>
        </p:nvSpPr>
        <p:spPr>
          <a:xfrm rot="5400000">
            <a:off x="800485" y="5523976"/>
            <a:ext cx="132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Prophecy </a:t>
            </a:r>
          </a:p>
          <a:p>
            <a:r>
              <a:rPr lang="en-GB" sz="1600" dirty="0">
                <a:solidFill>
                  <a:schemeClr val="bg1"/>
                </a:solidFill>
              </a:rPr>
              <a:t>and Promise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AC904A45-7252-4103-9B2D-C5F8389B88DD}"/>
              </a:ext>
            </a:extLst>
          </p:cNvPr>
          <p:cNvSpPr txBox="1"/>
          <p:nvPr/>
        </p:nvSpPr>
        <p:spPr>
          <a:xfrm>
            <a:off x="5792256" y="2603210"/>
            <a:ext cx="1763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Judaism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D99846FD-38B3-4B44-85CC-2BEFE7CB1C24}"/>
              </a:ext>
            </a:extLst>
          </p:cNvPr>
          <p:cNvSpPr txBox="1"/>
          <p:nvPr/>
        </p:nvSpPr>
        <p:spPr>
          <a:xfrm>
            <a:off x="6066585" y="14175228"/>
            <a:ext cx="1232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Nicene Creed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BF26E314-5503-41D9-A93C-DA6EBC653E34}"/>
              </a:ext>
            </a:extLst>
          </p:cNvPr>
          <p:cNvSpPr txBox="1"/>
          <p:nvPr/>
        </p:nvSpPr>
        <p:spPr>
          <a:xfrm>
            <a:off x="7208176" y="14594362"/>
            <a:ext cx="142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Pentecost around the world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5454C97-ACC7-48C6-8DDF-93D3B27FAD47}"/>
              </a:ext>
            </a:extLst>
          </p:cNvPr>
          <p:cNvSpPr txBox="1"/>
          <p:nvPr/>
        </p:nvSpPr>
        <p:spPr>
          <a:xfrm>
            <a:off x="5434500" y="12968844"/>
            <a:ext cx="1105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Pentecost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57435F70-558B-4850-92F6-B47AA17C1F8D}"/>
              </a:ext>
            </a:extLst>
          </p:cNvPr>
          <p:cNvSpPr txBox="1"/>
          <p:nvPr/>
        </p:nvSpPr>
        <p:spPr>
          <a:xfrm>
            <a:off x="6047399" y="12475617"/>
            <a:ext cx="1105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Confirmation</a:t>
            </a: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5118C464-0387-4033-B920-6F564D6FBDCE}"/>
              </a:ext>
            </a:extLst>
          </p:cNvPr>
          <p:cNvCxnSpPr>
            <a:cxnSpLocks/>
          </p:cNvCxnSpPr>
          <p:nvPr/>
        </p:nvCxnSpPr>
        <p:spPr>
          <a:xfrm>
            <a:off x="5977635" y="13174663"/>
            <a:ext cx="0" cy="2750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F497D3AA-A966-42A2-8773-7D29653A3F29}"/>
              </a:ext>
            </a:extLst>
          </p:cNvPr>
          <p:cNvCxnSpPr>
            <a:cxnSpLocks/>
          </p:cNvCxnSpPr>
          <p:nvPr/>
        </p:nvCxnSpPr>
        <p:spPr>
          <a:xfrm>
            <a:off x="6979889" y="12727511"/>
            <a:ext cx="0" cy="7539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E2A1A855-8CC7-4836-A497-5499D9347048}"/>
              </a:ext>
            </a:extLst>
          </p:cNvPr>
          <p:cNvCxnSpPr>
            <a:cxnSpLocks/>
          </p:cNvCxnSpPr>
          <p:nvPr/>
        </p:nvCxnSpPr>
        <p:spPr>
          <a:xfrm>
            <a:off x="4944282" y="13011494"/>
            <a:ext cx="379321" cy="5991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65CF4091-7AC4-42A0-B6B0-4A87D2D7341E}"/>
              </a:ext>
            </a:extLst>
          </p:cNvPr>
          <p:cNvCxnSpPr>
            <a:cxnSpLocks/>
          </p:cNvCxnSpPr>
          <p:nvPr/>
        </p:nvCxnSpPr>
        <p:spPr>
          <a:xfrm flipH="1">
            <a:off x="6675399" y="13822235"/>
            <a:ext cx="1" cy="3182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488779F2-D6CB-4271-A854-CEE6779CEC14}"/>
              </a:ext>
            </a:extLst>
          </p:cNvPr>
          <p:cNvSpPr txBox="1"/>
          <p:nvPr/>
        </p:nvSpPr>
        <p:spPr>
          <a:xfrm>
            <a:off x="13037298" y="15741663"/>
            <a:ext cx="182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Ecumenical councils 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D338057A-6BF4-4F19-99EF-5040E9CE5A1F}"/>
              </a:ext>
            </a:extLst>
          </p:cNvPr>
          <p:cNvSpPr txBox="1"/>
          <p:nvPr/>
        </p:nvSpPr>
        <p:spPr>
          <a:xfrm>
            <a:off x="8540967" y="13745535"/>
            <a:ext cx="121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Denominations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E14D3111-C5AB-49AD-870A-BF6C5CC998E8}"/>
              </a:ext>
            </a:extLst>
          </p:cNvPr>
          <p:cNvCxnSpPr>
            <a:cxnSpLocks/>
          </p:cNvCxnSpPr>
          <p:nvPr/>
        </p:nvCxnSpPr>
        <p:spPr>
          <a:xfrm flipH="1" flipV="1">
            <a:off x="8668218" y="13554875"/>
            <a:ext cx="304744" cy="206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F805ABD7-A157-4C56-85B4-F3A5D69CE1FC}"/>
              </a:ext>
            </a:extLst>
          </p:cNvPr>
          <p:cNvCxnSpPr>
            <a:cxnSpLocks/>
          </p:cNvCxnSpPr>
          <p:nvPr/>
        </p:nvCxnSpPr>
        <p:spPr>
          <a:xfrm flipH="1">
            <a:off x="8773494" y="13255223"/>
            <a:ext cx="26733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C780EBFE-FCF2-4923-BCFC-26E16CDBE746}"/>
              </a:ext>
            </a:extLst>
          </p:cNvPr>
          <p:cNvCxnSpPr>
            <a:cxnSpLocks/>
          </p:cNvCxnSpPr>
          <p:nvPr/>
        </p:nvCxnSpPr>
        <p:spPr>
          <a:xfrm flipH="1">
            <a:off x="8849988" y="12054014"/>
            <a:ext cx="222798" cy="2834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1D52D5A0-B163-4DD8-9127-0542A82E3840}"/>
              </a:ext>
            </a:extLst>
          </p:cNvPr>
          <p:cNvCxnSpPr>
            <a:cxnSpLocks/>
          </p:cNvCxnSpPr>
          <p:nvPr/>
        </p:nvCxnSpPr>
        <p:spPr>
          <a:xfrm flipH="1" flipV="1">
            <a:off x="5576724" y="16105607"/>
            <a:ext cx="9234" cy="9932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66CD333B-5240-4EED-9F33-55822F62AC3A}"/>
              </a:ext>
            </a:extLst>
          </p:cNvPr>
          <p:cNvSpPr txBox="1"/>
          <p:nvPr/>
        </p:nvSpPr>
        <p:spPr>
          <a:xfrm>
            <a:off x="6061893" y="11831401"/>
            <a:ext cx="131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Rules and morality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23F7A68F-E1D8-442E-94CA-6F08D0E00B9F}"/>
              </a:ext>
            </a:extLst>
          </p:cNvPr>
          <p:cNvSpPr txBox="1"/>
          <p:nvPr/>
        </p:nvSpPr>
        <p:spPr>
          <a:xfrm>
            <a:off x="7047469" y="9837082"/>
            <a:ext cx="131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Catholic </a:t>
            </a:r>
          </a:p>
          <a:p>
            <a:pPr algn="ctr"/>
            <a:r>
              <a:rPr lang="en-GB" sz="1200" b="1" dirty="0"/>
              <a:t>funerals</a:t>
            </a: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3BFDB52B-CE30-4C91-BA6B-27AD8915C4A4}"/>
              </a:ext>
            </a:extLst>
          </p:cNvPr>
          <p:cNvCxnSpPr>
            <a:cxnSpLocks/>
          </p:cNvCxnSpPr>
          <p:nvPr/>
        </p:nvCxnSpPr>
        <p:spPr>
          <a:xfrm flipH="1">
            <a:off x="7215831" y="10686640"/>
            <a:ext cx="155782" cy="5675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760F0831-62AC-416C-B135-8498CFCAF750}"/>
              </a:ext>
            </a:extLst>
          </p:cNvPr>
          <p:cNvSpPr txBox="1"/>
          <p:nvPr/>
        </p:nvSpPr>
        <p:spPr>
          <a:xfrm>
            <a:off x="6424595" y="10430384"/>
            <a:ext cx="114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Sin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F066D6A6-50B4-4EA6-AFA6-16E6B966B12D}"/>
              </a:ext>
            </a:extLst>
          </p:cNvPr>
          <p:cNvCxnSpPr>
            <a:cxnSpLocks/>
          </p:cNvCxnSpPr>
          <p:nvPr/>
        </p:nvCxnSpPr>
        <p:spPr>
          <a:xfrm flipH="1">
            <a:off x="7019100" y="10651970"/>
            <a:ext cx="24953" cy="5852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317E1F83-F4A1-454E-8C57-51E316827B98}"/>
              </a:ext>
            </a:extLst>
          </p:cNvPr>
          <p:cNvSpPr txBox="1"/>
          <p:nvPr/>
        </p:nvSpPr>
        <p:spPr>
          <a:xfrm>
            <a:off x="5362736" y="10346300"/>
            <a:ext cx="114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War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92037B43-2953-4196-A3A3-449763A97FEC}"/>
              </a:ext>
            </a:extLst>
          </p:cNvPr>
          <p:cNvSpPr txBox="1"/>
          <p:nvPr/>
        </p:nvSpPr>
        <p:spPr>
          <a:xfrm>
            <a:off x="4428837" y="10341691"/>
            <a:ext cx="114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Pacifism and conscientious objection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01486D3-979E-42E1-B26C-1865A0D6B0B9}"/>
              </a:ext>
            </a:extLst>
          </p:cNvPr>
          <p:cNvSpPr txBox="1"/>
          <p:nvPr/>
        </p:nvSpPr>
        <p:spPr>
          <a:xfrm>
            <a:off x="3471382" y="10467814"/>
            <a:ext cx="114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Three-Fold office of the Church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6EA2DE9-C027-4DA2-A462-060CDD5FB324}"/>
              </a:ext>
            </a:extLst>
          </p:cNvPr>
          <p:cNvCxnSpPr>
            <a:cxnSpLocks/>
          </p:cNvCxnSpPr>
          <p:nvPr/>
        </p:nvCxnSpPr>
        <p:spPr>
          <a:xfrm flipH="1" flipV="1">
            <a:off x="3882871" y="11695634"/>
            <a:ext cx="544344" cy="4044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058EAD9D-C8F8-4C4D-9AB4-0146D63FF159}"/>
              </a:ext>
            </a:extLst>
          </p:cNvPr>
          <p:cNvCxnSpPr>
            <a:cxnSpLocks/>
          </p:cNvCxnSpPr>
          <p:nvPr/>
        </p:nvCxnSpPr>
        <p:spPr>
          <a:xfrm flipH="1">
            <a:off x="3693711" y="10915361"/>
            <a:ext cx="199452" cy="3569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EFCADF67-FA6A-4991-8F82-C5056BC75B57}"/>
              </a:ext>
            </a:extLst>
          </p:cNvPr>
          <p:cNvSpPr txBox="1"/>
          <p:nvPr/>
        </p:nvSpPr>
        <p:spPr>
          <a:xfrm>
            <a:off x="2700093" y="10255409"/>
            <a:ext cx="114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Prophets 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78CCB4F3-4D78-4AD3-9E52-E656413BE887}"/>
              </a:ext>
            </a:extLst>
          </p:cNvPr>
          <p:cNvCxnSpPr>
            <a:cxnSpLocks/>
          </p:cNvCxnSpPr>
          <p:nvPr/>
        </p:nvCxnSpPr>
        <p:spPr>
          <a:xfrm>
            <a:off x="3281363" y="11759249"/>
            <a:ext cx="972" cy="2458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8" name="Picture 297">
            <a:extLst>
              <a:ext uri="{FF2B5EF4-FFF2-40B4-BE49-F238E27FC236}">
                <a16:creationId xmlns:a16="http://schemas.microsoft.com/office/drawing/2014/main" id="{1C353230-EAAA-4F83-B5F8-D46B9A8ACB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76" y="10268372"/>
            <a:ext cx="339021" cy="339021"/>
          </a:xfrm>
          <a:prstGeom prst="rect">
            <a:avLst/>
          </a:prstGeom>
        </p:spPr>
      </p:pic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6EA2DE9-C027-4DA2-A462-060CDD5FB324}"/>
              </a:ext>
            </a:extLst>
          </p:cNvPr>
          <p:cNvCxnSpPr>
            <a:cxnSpLocks/>
          </p:cNvCxnSpPr>
          <p:nvPr/>
        </p:nvCxnSpPr>
        <p:spPr>
          <a:xfrm>
            <a:off x="3382522" y="10497526"/>
            <a:ext cx="5631" cy="7483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>
            <a:extLst>
              <a:ext uri="{FF2B5EF4-FFF2-40B4-BE49-F238E27FC236}">
                <a16:creationId xmlns:a16="http://schemas.microsoft.com/office/drawing/2014/main" id="{1013ADE8-BAC1-4802-AB62-7518DBDDC862}"/>
              </a:ext>
            </a:extLst>
          </p:cNvPr>
          <p:cNvSpPr txBox="1"/>
          <p:nvPr/>
        </p:nvSpPr>
        <p:spPr>
          <a:xfrm>
            <a:off x="199703" y="11494489"/>
            <a:ext cx="1336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Who was Jesus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013ADE8-BAC1-4802-AB62-7518DBDDC862}"/>
              </a:ext>
            </a:extLst>
          </p:cNvPr>
          <p:cNvSpPr txBox="1"/>
          <p:nvPr/>
        </p:nvSpPr>
        <p:spPr>
          <a:xfrm>
            <a:off x="153881" y="10967995"/>
            <a:ext cx="114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marginalised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1013ADE8-BAC1-4802-AB62-7518DBDDC862}"/>
              </a:ext>
            </a:extLst>
          </p:cNvPr>
          <p:cNvSpPr txBox="1"/>
          <p:nvPr/>
        </p:nvSpPr>
        <p:spPr>
          <a:xfrm>
            <a:off x="-69210" y="10438400"/>
            <a:ext cx="114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Oscar Romero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013ADE8-BAC1-4802-AB62-7518DBDDC862}"/>
              </a:ext>
            </a:extLst>
          </p:cNvPr>
          <p:cNvSpPr txBox="1"/>
          <p:nvPr/>
        </p:nvSpPr>
        <p:spPr>
          <a:xfrm>
            <a:off x="-74800" y="9719958"/>
            <a:ext cx="114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Parables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H="1" flipV="1">
            <a:off x="1531787" y="9870416"/>
            <a:ext cx="270153" cy="2736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V="1">
            <a:off x="696989" y="10727937"/>
            <a:ext cx="394793" cy="147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V="1">
            <a:off x="848798" y="11068727"/>
            <a:ext cx="242984" cy="1525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V="1">
            <a:off x="1085278" y="11256097"/>
            <a:ext cx="293404" cy="2372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>
            <a:off x="788346" y="9850319"/>
            <a:ext cx="303131" cy="105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extBox 342">
            <a:extLst>
              <a:ext uri="{FF2B5EF4-FFF2-40B4-BE49-F238E27FC236}">
                <a16:creationId xmlns:a16="http://schemas.microsoft.com/office/drawing/2014/main" id="{1013ADE8-BAC1-4802-AB62-7518DBDDC862}"/>
              </a:ext>
            </a:extLst>
          </p:cNvPr>
          <p:cNvSpPr txBox="1"/>
          <p:nvPr/>
        </p:nvSpPr>
        <p:spPr>
          <a:xfrm>
            <a:off x="148138" y="8778902"/>
            <a:ext cx="132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Healing and Anointing of the sick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1013ADE8-BAC1-4802-AB62-7518DBDDC862}"/>
              </a:ext>
            </a:extLst>
          </p:cNvPr>
          <p:cNvSpPr txBox="1"/>
          <p:nvPr/>
        </p:nvSpPr>
        <p:spPr>
          <a:xfrm>
            <a:off x="1371027" y="8296726"/>
            <a:ext cx="114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Why do we suffer?</a:t>
            </a: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>
            <a:off x="2110241" y="8475307"/>
            <a:ext cx="671293" cy="7922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1013ADE8-BAC1-4802-AB62-7518DBDDC862}"/>
              </a:ext>
            </a:extLst>
          </p:cNvPr>
          <p:cNvSpPr txBox="1"/>
          <p:nvPr/>
        </p:nvSpPr>
        <p:spPr>
          <a:xfrm>
            <a:off x="3415886" y="8312625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Preparations for Lent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1013ADE8-BAC1-4802-AB62-7518DBDDC862}"/>
              </a:ext>
            </a:extLst>
          </p:cNvPr>
          <p:cNvSpPr txBox="1"/>
          <p:nvPr/>
        </p:nvSpPr>
        <p:spPr>
          <a:xfrm>
            <a:off x="4300426" y="8362798"/>
            <a:ext cx="115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sacrament of Reconciliation 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D8CE69E1-A51C-4E1B-9B19-56AEA7203466}"/>
              </a:ext>
            </a:extLst>
          </p:cNvPr>
          <p:cNvSpPr txBox="1"/>
          <p:nvPr/>
        </p:nvSpPr>
        <p:spPr>
          <a:xfrm>
            <a:off x="5401546" y="7785294"/>
            <a:ext cx="107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Why does God allow suffering?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44693066-4690-4BE7-9BC3-67B7632E3473}"/>
              </a:ext>
            </a:extLst>
          </p:cNvPr>
          <p:cNvSpPr txBox="1"/>
          <p:nvPr/>
        </p:nvSpPr>
        <p:spPr>
          <a:xfrm>
            <a:off x="6315313" y="8262183"/>
            <a:ext cx="139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St Paul and the resurrection of the dead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FC1023F5-DBAD-4EFF-A74E-CCC2E3E90BE3}"/>
              </a:ext>
            </a:extLst>
          </p:cNvPr>
          <p:cNvCxnSpPr>
            <a:cxnSpLocks/>
          </p:cNvCxnSpPr>
          <p:nvPr/>
        </p:nvCxnSpPr>
        <p:spPr>
          <a:xfrm flipV="1">
            <a:off x="6967059" y="9649244"/>
            <a:ext cx="0" cy="1774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F0C6432-5338-443B-8225-792F14482BEA}"/>
              </a:ext>
            </a:extLst>
          </p:cNvPr>
          <p:cNvCxnSpPr>
            <a:cxnSpLocks/>
          </p:cNvCxnSpPr>
          <p:nvPr/>
        </p:nvCxnSpPr>
        <p:spPr>
          <a:xfrm>
            <a:off x="6784639" y="8861622"/>
            <a:ext cx="6684" cy="285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FC171183-475E-42E7-BF09-FC576639F0BE}"/>
              </a:ext>
            </a:extLst>
          </p:cNvPr>
          <p:cNvCxnSpPr>
            <a:cxnSpLocks/>
          </p:cNvCxnSpPr>
          <p:nvPr/>
        </p:nvCxnSpPr>
        <p:spPr>
          <a:xfrm flipH="1">
            <a:off x="5657923" y="8359120"/>
            <a:ext cx="14772" cy="8969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extBox 356">
            <a:extLst>
              <a:ext uri="{FF2B5EF4-FFF2-40B4-BE49-F238E27FC236}">
                <a16:creationId xmlns:a16="http://schemas.microsoft.com/office/drawing/2014/main" id="{7C4A4F73-0E47-4955-B7D5-54FF2E45C21E}"/>
              </a:ext>
            </a:extLst>
          </p:cNvPr>
          <p:cNvSpPr txBox="1"/>
          <p:nvPr/>
        </p:nvSpPr>
        <p:spPr>
          <a:xfrm>
            <a:off x="8189429" y="6566437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</a:t>
            </a:r>
          </a:p>
          <a:p>
            <a:pPr algn="ctr"/>
            <a:r>
              <a:rPr lang="en-GB" sz="1200" b="1" dirty="0"/>
              <a:t>Mosque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4B9D710-15FD-4A33-8AC3-C58C77CDC5C4}"/>
              </a:ext>
            </a:extLst>
          </p:cNvPr>
          <p:cNvSpPr txBox="1"/>
          <p:nvPr/>
        </p:nvSpPr>
        <p:spPr>
          <a:xfrm>
            <a:off x="8814127" y="8052180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/>
              <a:t>Ecclesiam</a:t>
            </a:r>
            <a:r>
              <a:rPr lang="en-GB" sz="1200" b="1" dirty="0"/>
              <a:t> Suam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9179EFBC-3FA8-462C-BE2E-9D5169C7F23F}"/>
              </a:ext>
            </a:extLst>
          </p:cNvPr>
          <p:cNvSpPr txBox="1"/>
          <p:nvPr/>
        </p:nvSpPr>
        <p:spPr>
          <a:xfrm>
            <a:off x="8772684" y="7538271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Introduction to Islam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20C1FD54-8E76-46EA-BD51-97FAA589A5C7}"/>
              </a:ext>
            </a:extLst>
          </p:cNvPr>
          <p:cNvSpPr txBox="1"/>
          <p:nvPr/>
        </p:nvSpPr>
        <p:spPr>
          <a:xfrm>
            <a:off x="8784264" y="8645155"/>
            <a:ext cx="107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Vatican II</a:t>
            </a: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28557480-E96E-4774-8F56-F135B90BCEAE}"/>
              </a:ext>
            </a:extLst>
          </p:cNvPr>
          <p:cNvCxnSpPr>
            <a:cxnSpLocks/>
          </p:cNvCxnSpPr>
          <p:nvPr/>
        </p:nvCxnSpPr>
        <p:spPr>
          <a:xfrm flipH="1">
            <a:off x="8873322" y="8299011"/>
            <a:ext cx="31366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CD816C98-EE48-440A-8A73-F3EB664179FD}"/>
              </a:ext>
            </a:extLst>
          </p:cNvPr>
          <p:cNvCxnSpPr>
            <a:cxnSpLocks/>
          </p:cNvCxnSpPr>
          <p:nvPr/>
        </p:nvCxnSpPr>
        <p:spPr>
          <a:xfrm flipH="1">
            <a:off x="8820590" y="7785294"/>
            <a:ext cx="31366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439FA9D3-E78F-45F1-864D-54D3987A8CFA}"/>
              </a:ext>
            </a:extLst>
          </p:cNvPr>
          <p:cNvCxnSpPr>
            <a:cxnSpLocks/>
          </p:cNvCxnSpPr>
          <p:nvPr/>
        </p:nvCxnSpPr>
        <p:spPr>
          <a:xfrm flipH="1">
            <a:off x="8593498" y="7419379"/>
            <a:ext cx="31366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172DE895-BB17-4A0B-BEBB-3D33B0433339}"/>
              </a:ext>
            </a:extLst>
          </p:cNvPr>
          <p:cNvSpPr txBox="1"/>
          <p:nvPr/>
        </p:nvSpPr>
        <p:spPr>
          <a:xfrm>
            <a:off x="8734731" y="7051034"/>
            <a:ext cx="106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Who was Muhammad?</a:t>
            </a:r>
          </a:p>
        </p:txBody>
      </p:sp>
      <p:pic>
        <p:nvPicPr>
          <p:cNvPr id="365" name="Picture 364">
            <a:extLst>
              <a:ext uri="{FF2B5EF4-FFF2-40B4-BE49-F238E27FC236}">
                <a16:creationId xmlns:a16="http://schemas.microsoft.com/office/drawing/2014/main" id="{6E57D6FA-790F-4360-98D4-BAE8D4EC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091">
            <a:off x="1787153" y="6031396"/>
            <a:ext cx="327995" cy="387837"/>
          </a:xfrm>
          <a:prstGeom prst="rect">
            <a:avLst/>
          </a:prstGeom>
        </p:spPr>
      </p:pic>
      <p:sp>
        <p:nvSpPr>
          <p:cNvPr id="366" name="TextBox 365">
            <a:extLst>
              <a:ext uri="{FF2B5EF4-FFF2-40B4-BE49-F238E27FC236}">
                <a16:creationId xmlns:a16="http://schemas.microsoft.com/office/drawing/2014/main" id="{FE31D4DD-25D4-4FAA-94DF-9D6E260CCFE7}"/>
              </a:ext>
            </a:extLst>
          </p:cNvPr>
          <p:cNvSpPr txBox="1"/>
          <p:nvPr/>
        </p:nvSpPr>
        <p:spPr>
          <a:xfrm>
            <a:off x="7237563" y="6300592"/>
            <a:ext cx="121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Rites of passage in Islam</a:t>
            </a:r>
          </a:p>
        </p:txBody>
      </p: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4ABE31BD-FC57-49F4-B6FA-D26F70DA5FD1}"/>
              </a:ext>
            </a:extLst>
          </p:cNvPr>
          <p:cNvCxnSpPr>
            <a:cxnSpLocks/>
            <a:stCxn id="370" idx="0"/>
          </p:cNvCxnSpPr>
          <p:nvPr/>
        </p:nvCxnSpPr>
        <p:spPr>
          <a:xfrm flipV="1">
            <a:off x="7911617" y="7648842"/>
            <a:ext cx="359590" cy="3061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98045D26-90B6-45EA-86D6-3C1AB51C8D81}"/>
              </a:ext>
            </a:extLst>
          </p:cNvPr>
          <p:cNvCxnSpPr>
            <a:cxnSpLocks/>
          </p:cNvCxnSpPr>
          <p:nvPr/>
        </p:nvCxnSpPr>
        <p:spPr>
          <a:xfrm>
            <a:off x="7625184" y="6751353"/>
            <a:ext cx="437814" cy="3259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B0B526BC-9142-4E82-883E-AE157937226D}"/>
              </a:ext>
            </a:extLst>
          </p:cNvPr>
          <p:cNvCxnSpPr>
            <a:cxnSpLocks/>
          </p:cNvCxnSpPr>
          <p:nvPr/>
        </p:nvCxnSpPr>
        <p:spPr>
          <a:xfrm flipV="1">
            <a:off x="7693233" y="7380774"/>
            <a:ext cx="167530" cy="2567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97EF335A-CF33-4B2C-B06C-21C955792979}"/>
              </a:ext>
            </a:extLst>
          </p:cNvPr>
          <p:cNvSpPr txBox="1"/>
          <p:nvPr/>
        </p:nvSpPr>
        <p:spPr>
          <a:xfrm>
            <a:off x="7375296" y="7955036"/>
            <a:ext cx="107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Qur’an</a:t>
            </a:r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27CFD99D-2937-4CAC-8284-3B55F5A11706}"/>
              </a:ext>
            </a:extLst>
          </p:cNvPr>
          <p:cNvCxnSpPr>
            <a:cxnSpLocks/>
          </p:cNvCxnSpPr>
          <p:nvPr/>
        </p:nvCxnSpPr>
        <p:spPr>
          <a:xfrm flipH="1">
            <a:off x="5278430" y="6771004"/>
            <a:ext cx="1551" cy="1950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691D328E-71FF-4AAC-8E59-980B3DF4FD66}"/>
              </a:ext>
            </a:extLst>
          </p:cNvPr>
          <p:cNvCxnSpPr>
            <a:cxnSpLocks/>
          </p:cNvCxnSpPr>
          <p:nvPr/>
        </p:nvCxnSpPr>
        <p:spPr>
          <a:xfrm>
            <a:off x="4936742" y="6551119"/>
            <a:ext cx="69478" cy="3897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6E3955F1-FF25-495B-BEA7-DC77B003E85C}"/>
              </a:ext>
            </a:extLst>
          </p:cNvPr>
          <p:cNvCxnSpPr>
            <a:cxnSpLocks/>
          </p:cNvCxnSpPr>
          <p:nvPr/>
        </p:nvCxnSpPr>
        <p:spPr>
          <a:xfrm flipH="1" flipV="1">
            <a:off x="5298786" y="7424968"/>
            <a:ext cx="776" cy="3042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917DEB87-4B35-4167-8918-DBD7D48A9EC4}"/>
              </a:ext>
            </a:extLst>
          </p:cNvPr>
          <p:cNvSpPr txBox="1"/>
          <p:nvPr/>
        </p:nvSpPr>
        <p:spPr>
          <a:xfrm>
            <a:off x="24533" y="7018714"/>
            <a:ext cx="107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Typology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29E73ADB-9466-466B-8702-C04B44103EB4}"/>
              </a:ext>
            </a:extLst>
          </p:cNvPr>
          <p:cNvSpPr txBox="1"/>
          <p:nvPr/>
        </p:nvSpPr>
        <p:spPr>
          <a:xfrm>
            <a:off x="89962" y="6296376"/>
            <a:ext cx="107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Women in the Old Testament </a:t>
            </a: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F0577A00-5957-40F9-BC71-7A8D15226365}"/>
              </a:ext>
            </a:extLst>
          </p:cNvPr>
          <p:cNvCxnSpPr>
            <a:cxnSpLocks/>
            <a:endCxn id="254" idx="0"/>
          </p:cNvCxnSpPr>
          <p:nvPr/>
        </p:nvCxnSpPr>
        <p:spPr>
          <a:xfrm>
            <a:off x="4403909" y="6694761"/>
            <a:ext cx="262866" cy="1754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A9A3336E-BBBC-4889-A5D7-B45A8332E06F}"/>
              </a:ext>
            </a:extLst>
          </p:cNvPr>
          <p:cNvCxnSpPr>
            <a:cxnSpLocks/>
          </p:cNvCxnSpPr>
          <p:nvPr/>
        </p:nvCxnSpPr>
        <p:spPr>
          <a:xfrm>
            <a:off x="3833567" y="6821468"/>
            <a:ext cx="0" cy="1443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6A78496-87A8-495D-BF3F-B4F9D69946C9}"/>
              </a:ext>
            </a:extLst>
          </p:cNvPr>
          <p:cNvCxnSpPr>
            <a:cxnSpLocks/>
          </p:cNvCxnSpPr>
          <p:nvPr/>
        </p:nvCxnSpPr>
        <p:spPr>
          <a:xfrm flipV="1">
            <a:off x="804893" y="6805907"/>
            <a:ext cx="558225" cy="9292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C0E9B89B-05DE-46DD-9F76-06E2C9B94187}"/>
              </a:ext>
            </a:extLst>
          </p:cNvPr>
          <p:cNvCxnSpPr>
            <a:cxnSpLocks/>
          </p:cNvCxnSpPr>
          <p:nvPr/>
        </p:nvCxnSpPr>
        <p:spPr>
          <a:xfrm>
            <a:off x="910716" y="6553310"/>
            <a:ext cx="32800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ECF366FD-D858-4CA4-85B2-D4948902B58A}"/>
              </a:ext>
            </a:extLst>
          </p:cNvPr>
          <p:cNvCxnSpPr>
            <a:cxnSpLocks/>
          </p:cNvCxnSpPr>
          <p:nvPr/>
        </p:nvCxnSpPr>
        <p:spPr>
          <a:xfrm>
            <a:off x="787967" y="5987063"/>
            <a:ext cx="32800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5854CDC3-0E7E-424B-9BF2-B484BEAD6962}"/>
              </a:ext>
            </a:extLst>
          </p:cNvPr>
          <p:cNvSpPr txBox="1"/>
          <p:nvPr/>
        </p:nvSpPr>
        <p:spPr>
          <a:xfrm>
            <a:off x="44963" y="5138373"/>
            <a:ext cx="116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Marian Devotion</a:t>
            </a:r>
          </a:p>
        </p:txBody>
      </p: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667DEC99-B180-4B6D-B561-6F8A2E564BFA}"/>
              </a:ext>
            </a:extLst>
          </p:cNvPr>
          <p:cNvCxnSpPr>
            <a:cxnSpLocks/>
          </p:cNvCxnSpPr>
          <p:nvPr/>
        </p:nvCxnSpPr>
        <p:spPr>
          <a:xfrm>
            <a:off x="808094" y="5396830"/>
            <a:ext cx="514934" cy="116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TextBox 406">
            <a:extLst>
              <a:ext uri="{FF2B5EF4-FFF2-40B4-BE49-F238E27FC236}">
                <a16:creationId xmlns:a16="http://schemas.microsoft.com/office/drawing/2014/main" id="{C32EDA9B-AC07-4ED7-9B9D-203909D7A434}"/>
              </a:ext>
            </a:extLst>
          </p:cNvPr>
          <p:cNvSpPr txBox="1"/>
          <p:nvPr/>
        </p:nvSpPr>
        <p:spPr>
          <a:xfrm>
            <a:off x="44940" y="4462248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Marian Shrines 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1E45753C-50D8-4018-A0AE-B9C64E690BD8}"/>
              </a:ext>
            </a:extLst>
          </p:cNvPr>
          <p:cNvCxnSpPr>
            <a:cxnSpLocks/>
          </p:cNvCxnSpPr>
          <p:nvPr/>
        </p:nvCxnSpPr>
        <p:spPr>
          <a:xfrm>
            <a:off x="2426788" y="4622418"/>
            <a:ext cx="101191" cy="2820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EB392DF5-1535-4D36-9C54-60F856B08314}"/>
              </a:ext>
            </a:extLst>
          </p:cNvPr>
          <p:cNvCxnSpPr>
            <a:cxnSpLocks/>
          </p:cNvCxnSpPr>
          <p:nvPr/>
        </p:nvCxnSpPr>
        <p:spPr>
          <a:xfrm>
            <a:off x="998778" y="4764775"/>
            <a:ext cx="453381" cy="3679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89180C2A-40A9-4F85-B675-58ACBE3F7731}"/>
              </a:ext>
            </a:extLst>
          </p:cNvPr>
          <p:cNvCxnSpPr>
            <a:cxnSpLocks/>
          </p:cNvCxnSpPr>
          <p:nvPr/>
        </p:nvCxnSpPr>
        <p:spPr>
          <a:xfrm>
            <a:off x="1363118" y="4435040"/>
            <a:ext cx="265840" cy="4231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TextBox 417">
            <a:extLst>
              <a:ext uri="{FF2B5EF4-FFF2-40B4-BE49-F238E27FC236}">
                <a16:creationId xmlns:a16="http://schemas.microsoft.com/office/drawing/2014/main" id="{8546AA52-5B82-4CAB-B73D-84BDBA0DBB34}"/>
              </a:ext>
            </a:extLst>
          </p:cNvPr>
          <p:cNvSpPr txBox="1"/>
          <p:nvPr/>
        </p:nvSpPr>
        <p:spPr>
          <a:xfrm>
            <a:off x="6463083" y="5398764"/>
            <a:ext cx="116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Religious Organisations and Peace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C044F811-CD3F-4033-918A-2F97CC7E3764}"/>
              </a:ext>
            </a:extLst>
          </p:cNvPr>
          <p:cNvSpPr txBox="1"/>
          <p:nvPr/>
        </p:nvSpPr>
        <p:spPr>
          <a:xfrm>
            <a:off x="7897237" y="5157669"/>
            <a:ext cx="1168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Different Christian attitudes to war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D94F49F4-34D1-4182-ADE8-7EC77AB40170}"/>
              </a:ext>
            </a:extLst>
          </p:cNvPr>
          <p:cNvSpPr txBox="1"/>
          <p:nvPr/>
        </p:nvSpPr>
        <p:spPr>
          <a:xfrm>
            <a:off x="5756018" y="4145616"/>
            <a:ext cx="1241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What is War?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BD91DB79-2E6E-4292-BC52-C9427BA1F148}"/>
              </a:ext>
            </a:extLst>
          </p:cNvPr>
          <p:cNvSpPr txBox="1"/>
          <p:nvPr/>
        </p:nvSpPr>
        <p:spPr>
          <a:xfrm>
            <a:off x="7292064" y="5757701"/>
            <a:ext cx="116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just war theory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56A9571E-F0E0-4028-9C2B-64D485E59DE5}"/>
              </a:ext>
            </a:extLst>
          </p:cNvPr>
          <p:cNvSpPr txBox="1"/>
          <p:nvPr/>
        </p:nvSpPr>
        <p:spPr>
          <a:xfrm>
            <a:off x="7031576" y="3900420"/>
            <a:ext cx="116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Capital Punishment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3A6A28F5-4CDB-4897-B1D9-0F12E22A6A46}"/>
              </a:ext>
            </a:extLst>
          </p:cNvPr>
          <p:cNvSpPr txBox="1"/>
          <p:nvPr/>
        </p:nvSpPr>
        <p:spPr>
          <a:xfrm>
            <a:off x="8429289" y="2677411"/>
            <a:ext cx="13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Sacrament of Reconciliation</a:t>
            </a: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3A3B3296-D3BE-4BCB-B349-517F93445013}"/>
              </a:ext>
            </a:extLst>
          </p:cNvPr>
          <p:cNvCxnSpPr>
            <a:cxnSpLocks/>
          </p:cNvCxnSpPr>
          <p:nvPr/>
        </p:nvCxnSpPr>
        <p:spPr>
          <a:xfrm flipH="1">
            <a:off x="7491448" y="2339889"/>
            <a:ext cx="441185" cy="2701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>
            <a:extLst>
              <a:ext uri="{FF2B5EF4-FFF2-40B4-BE49-F238E27FC236}">
                <a16:creationId xmlns:a16="http://schemas.microsoft.com/office/drawing/2014/main" id="{E0996DFF-A7E3-4691-A5DF-BB1EB0823FF6}"/>
              </a:ext>
            </a:extLst>
          </p:cNvPr>
          <p:cNvSpPr txBox="1"/>
          <p:nvPr/>
        </p:nvSpPr>
        <p:spPr>
          <a:xfrm>
            <a:off x="7040205" y="11935936"/>
            <a:ext cx="128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Hindu Gods and Goddesses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0FDE3733-8D8E-42AD-8F0B-72D84C9DE4F2}"/>
              </a:ext>
            </a:extLst>
          </p:cNvPr>
          <p:cNvSpPr txBox="1"/>
          <p:nvPr/>
        </p:nvSpPr>
        <p:spPr>
          <a:xfrm>
            <a:off x="8889613" y="12371486"/>
            <a:ext cx="111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Hindu</a:t>
            </a:r>
          </a:p>
          <a:p>
            <a:pPr algn="ctr"/>
            <a:r>
              <a:rPr lang="en-GB" sz="1200" b="1" dirty="0"/>
              <a:t> worship</a:t>
            </a: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2C3C0E7E-28EE-4451-874D-C99E318FD98D}"/>
              </a:ext>
            </a:extLst>
          </p:cNvPr>
          <p:cNvCxnSpPr>
            <a:cxnSpLocks/>
          </p:cNvCxnSpPr>
          <p:nvPr/>
        </p:nvCxnSpPr>
        <p:spPr>
          <a:xfrm flipH="1">
            <a:off x="6861322" y="1794285"/>
            <a:ext cx="64690" cy="7544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TextBox 449">
            <a:extLst>
              <a:ext uri="{FF2B5EF4-FFF2-40B4-BE49-F238E27FC236}">
                <a16:creationId xmlns:a16="http://schemas.microsoft.com/office/drawing/2014/main" id="{9FFCF45D-444F-4C53-A810-F89E89DB0B2B}"/>
              </a:ext>
            </a:extLst>
          </p:cNvPr>
          <p:cNvSpPr txBox="1"/>
          <p:nvPr/>
        </p:nvSpPr>
        <p:spPr>
          <a:xfrm>
            <a:off x="8640982" y="11488961"/>
            <a:ext cx="1053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Mandir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19501CC3-C5A0-4126-B426-E6CDAA12FD17}"/>
              </a:ext>
            </a:extLst>
          </p:cNvPr>
          <p:cNvSpPr txBox="1"/>
          <p:nvPr/>
        </p:nvSpPr>
        <p:spPr>
          <a:xfrm>
            <a:off x="8195572" y="2418454"/>
            <a:ext cx="1053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Mitzvot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6453611E-CF03-45B8-B721-8657278A07B1}"/>
              </a:ext>
            </a:extLst>
          </p:cNvPr>
          <p:cNvSpPr/>
          <p:nvPr/>
        </p:nvSpPr>
        <p:spPr>
          <a:xfrm>
            <a:off x="1549062" y="2508425"/>
            <a:ext cx="487665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8621DF35-D669-4E51-A24B-A2E5A3840ECC}"/>
              </a:ext>
            </a:extLst>
          </p:cNvPr>
          <p:cNvSpPr txBox="1"/>
          <p:nvPr/>
        </p:nvSpPr>
        <p:spPr>
          <a:xfrm>
            <a:off x="4811841" y="2096214"/>
            <a:ext cx="13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Jewish Prayer</a:t>
            </a:r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D514D3BC-0255-4048-BE3D-F243E4637586}"/>
              </a:ext>
            </a:extLst>
          </p:cNvPr>
          <p:cNvCxnSpPr>
            <a:cxnSpLocks/>
          </p:cNvCxnSpPr>
          <p:nvPr/>
        </p:nvCxnSpPr>
        <p:spPr>
          <a:xfrm flipH="1">
            <a:off x="4984350" y="1873488"/>
            <a:ext cx="11193" cy="7860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63B9D901-9170-44C1-8CDA-FE7FF07DF6D2}"/>
              </a:ext>
            </a:extLst>
          </p:cNvPr>
          <p:cNvCxnSpPr>
            <a:cxnSpLocks/>
          </p:cNvCxnSpPr>
          <p:nvPr/>
        </p:nvCxnSpPr>
        <p:spPr>
          <a:xfrm flipH="1" flipV="1">
            <a:off x="6919195" y="2898353"/>
            <a:ext cx="43150" cy="6583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CE743913-DEC0-4C3F-8CB8-D18CAEE9FFFD}"/>
              </a:ext>
            </a:extLst>
          </p:cNvPr>
          <p:cNvCxnSpPr>
            <a:cxnSpLocks/>
          </p:cNvCxnSpPr>
          <p:nvPr/>
        </p:nvCxnSpPr>
        <p:spPr>
          <a:xfrm>
            <a:off x="5483159" y="2405397"/>
            <a:ext cx="9645" cy="33437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649A172F-5952-46CA-85AC-467B3587144C}"/>
              </a:ext>
            </a:extLst>
          </p:cNvPr>
          <p:cNvCxnSpPr>
            <a:cxnSpLocks/>
          </p:cNvCxnSpPr>
          <p:nvPr/>
        </p:nvCxnSpPr>
        <p:spPr>
          <a:xfrm flipV="1">
            <a:off x="5434500" y="3011398"/>
            <a:ext cx="0" cy="4224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F7F7E4-A161-47A4-9874-EE19D9ECDF94}"/>
              </a:ext>
            </a:extLst>
          </p:cNvPr>
          <p:cNvCxnSpPr>
            <a:cxnSpLocks/>
          </p:cNvCxnSpPr>
          <p:nvPr/>
        </p:nvCxnSpPr>
        <p:spPr>
          <a:xfrm>
            <a:off x="3817072" y="4507356"/>
            <a:ext cx="0" cy="2774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3E827745-6DEB-4C63-9D78-870D0441F711}"/>
              </a:ext>
            </a:extLst>
          </p:cNvPr>
          <p:cNvCxnSpPr>
            <a:cxnSpLocks/>
          </p:cNvCxnSpPr>
          <p:nvPr/>
        </p:nvCxnSpPr>
        <p:spPr>
          <a:xfrm>
            <a:off x="5580615" y="4477277"/>
            <a:ext cx="0" cy="2461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21F29FB1-79EE-49FB-AE82-735AF24B0A39}"/>
              </a:ext>
            </a:extLst>
          </p:cNvPr>
          <p:cNvCxnSpPr>
            <a:cxnSpLocks/>
          </p:cNvCxnSpPr>
          <p:nvPr/>
        </p:nvCxnSpPr>
        <p:spPr>
          <a:xfrm>
            <a:off x="6116053" y="4509578"/>
            <a:ext cx="797" cy="2988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96A4FBEC-1EB2-4885-B868-02946CFB6B89}"/>
              </a:ext>
            </a:extLst>
          </p:cNvPr>
          <p:cNvCxnSpPr>
            <a:cxnSpLocks/>
          </p:cNvCxnSpPr>
          <p:nvPr/>
        </p:nvCxnSpPr>
        <p:spPr>
          <a:xfrm flipV="1">
            <a:off x="6962345" y="5206792"/>
            <a:ext cx="0" cy="2289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E819572D-B09B-4170-815C-E7E3BBE2A2D4}"/>
              </a:ext>
            </a:extLst>
          </p:cNvPr>
          <p:cNvSpPr txBox="1"/>
          <p:nvPr/>
        </p:nvSpPr>
        <p:spPr>
          <a:xfrm>
            <a:off x="8690375" y="3143432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Year 9 Exam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BBD8DA65-637E-4F0B-850B-FE3963AE6ED8}"/>
              </a:ext>
            </a:extLst>
          </p:cNvPr>
          <p:cNvSpPr txBox="1"/>
          <p:nvPr/>
        </p:nvSpPr>
        <p:spPr>
          <a:xfrm>
            <a:off x="1280936" y="11937387"/>
            <a:ext cx="125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Jesse Tree</a:t>
            </a: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099C3C90-3CC0-49A6-B85A-E05EB7AA0ED0}"/>
              </a:ext>
            </a:extLst>
          </p:cNvPr>
          <p:cNvCxnSpPr>
            <a:cxnSpLocks/>
          </p:cNvCxnSpPr>
          <p:nvPr/>
        </p:nvCxnSpPr>
        <p:spPr>
          <a:xfrm flipV="1">
            <a:off x="1944033" y="11580834"/>
            <a:ext cx="319144" cy="3734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TextBox 471">
            <a:extLst>
              <a:ext uri="{FF2B5EF4-FFF2-40B4-BE49-F238E27FC236}">
                <a16:creationId xmlns:a16="http://schemas.microsoft.com/office/drawing/2014/main" id="{C187CEDF-3CC5-46F5-9878-D3619134FBF2}"/>
              </a:ext>
            </a:extLst>
          </p:cNvPr>
          <p:cNvSpPr txBox="1"/>
          <p:nvPr/>
        </p:nvSpPr>
        <p:spPr>
          <a:xfrm>
            <a:off x="-6018221" y="20740957"/>
            <a:ext cx="484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Trinity in worship</a:t>
            </a:r>
          </a:p>
        </p:txBody>
      </p: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F4625232-4928-4F49-82AF-4E6247F7B17C}"/>
              </a:ext>
            </a:extLst>
          </p:cNvPr>
          <p:cNvCxnSpPr>
            <a:cxnSpLocks/>
          </p:cNvCxnSpPr>
          <p:nvPr/>
        </p:nvCxnSpPr>
        <p:spPr>
          <a:xfrm>
            <a:off x="847573" y="14007654"/>
            <a:ext cx="373407" cy="2136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3415076" y="15232795"/>
            <a:ext cx="168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Stewardship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3107513" y="17015410"/>
            <a:ext cx="168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/>
              <a:t>Laudato</a:t>
            </a:r>
            <a:r>
              <a:rPr lang="en-GB" sz="1200" b="1" dirty="0"/>
              <a:t> Si </a:t>
            </a:r>
          </a:p>
        </p:txBody>
      </p:sp>
      <p:sp>
        <p:nvSpPr>
          <p:cNvPr id="18" name="AutoShape 2" descr="Free Animated Prayer Cliparts, Download Free Animated Prayer Cliparts png  images, Free ClipArts on Clipart Library"/>
          <p:cNvSpPr>
            <a:spLocks noChangeAspect="1" noChangeArrowheads="1"/>
          </p:cNvSpPr>
          <p:nvPr/>
        </p:nvSpPr>
        <p:spPr bwMode="auto">
          <a:xfrm>
            <a:off x="151638" y="-977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Cartoon bible Vector Art Stock Images | Depositphotos"/>
          <p:cNvSpPr>
            <a:spLocks noChangeAspect="1" noChangeArrowheads="1"/>
          </p:cNvSpPr>
          <p:nvPr/>
        </p:nvSpPr>
        <p:spPr bwMode="auto">
          <a:xfrm>
            <a:off x="304038" y="546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7165" y="16665276"/>
            <a:ext cx="431060" cy="3656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4020" y="15142308"/>
            <a:ext cx="387619" cy="396349"/>
          </a:xfrm>
          <a:prstGeom prst="rect">
            <a:avLst/>
          </a:prstGeom>
        </p:spPr>
      </p:pic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</p:cNvCxnSpPr>
          <p:nvPr/>
        </p:nvCxnSpPr>
        <p:spPr>
          <a:xfrm flipH="1">
            <a:off x="2622391" y="15271375"/>
            <a:ext cx="10108" cy="4089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F6879227-1F03-401B-A2A1-6447145772E9}"/>
              </a:ext>
            </a:extLst>
          </p:cNvPr>
          <p:cNvCxnSpPr>
            <a:cxnSpLocks/>
          </p:cNvCxnSpPr>
          <p:nvPr/>
        </p:nvCxnSpPr>
        <p:spPr>
          <a:xfrm flipV="1">
            <a:off x="2432192" y="13959081"/>
            <a:ext cx="0" cy="2925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Box 427">
            <a:extLst>
              <a:ext uri="{FF2B5EF4-FFF2-40B4-BE49-F238E27FC236}">
                <a16:creationId xmlns:a16="http://schemas.microsoft.com/office/drawing/2014/main" id="{EB2810C5-55C3-4DC8-A6E1-84EDD38432EC}"/>
              </a:ext>
            </a:extLst>
          </p:cNvPr>
          <p:cNvSpPr txBox="1"/>
          <p:nvPr/>
        </p:nvSpPr>
        <p:spPr>
          <a:xfrm>
            <a:off x="2688511" y="12907295"/>
            <a:ext cx="85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Eucharist</a:t>
            </a:r>
          </a:p>
        </p:txBody>
      </p: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EEC95209-46FB-4916-A17A-F98902166E04}"/>
              </a:ext>
            </a:extLst>
          </p:cNvPr>
          <p:cNvCxnSpPr>
            <a:cxnSpLocks/>
          </p:cNvCxnSpPr>
          <p:nvPr/>
        </p:nvCxnSpPr>
        <p:spPr>
          <a:xfrm flipH="1" flipV="1">
            <a:off x="7359818" y="13859358"/>
            <a:ext cx="11968" cy="7535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CF2E4CFA-7492-41A4-AB2C-CB563980D270}"/>
              </a:ext>
            </a:extLst>
          </p:cNvPr>
          <p:cNvSpPr txBox="1"/>
          <p:nvPr/>
        </p:nvSpPr>
        <p:spPr>
          <a:xfrm>
            <a:off x="3382522" y="14249348"/>
            <a:ext cx="110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Response to world hunger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BF26E314-5503-41D9-A93C-DA6EBC653E34}"/>
              </a:ext>
            </a:extLst>
          </p:cNvPr>
          <p:cNvSpPr txBox="1"/>
          <p:nvPr/>
        </p:nvSpPr>
        <p:spPr>
          <a:xfrm>
            <a:off x="4274219" y="12727511"/>
            <a:ext cx="142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St. Luke</a:t>
            </a:r>
          </a:p>
        </p:txBody>
      </p: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F6879227-1F03-401B-A2A1-6447145772E9}"/>
              </a:ext>
            </a:extLst>
          </p:cNvPr>
          <p:cNvCxnSpPr>
            <a:cxnSpLocks/>
          </p:cNvCxnSpPr>
          <p:nvPr/>
        </p:nvCxnSpPr>
        <p:spPr>
          <a:xfrm flipV="1">
            <a:off x="5624918" y="13946392"/>
            <a:ext cx="0" cy="2925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BF26E314-5503-41D9-A93C-DA6EBC653E34}"/>
              </a:ext>
            </a:extLst>
          </p:cNvPr>
          <p:cNvSpPr txBox="1"/>
          <p:nvPr/>
        </p:nvSpPr>
        <p:spPr>
          <a:xfrm>
            <a:off x="4871028" y="14213404"/>
            <a:ext cx="142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Holy Spirit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91F4B0D7-A495-479A-A3F5-A39CF3C31D9B}"/>
              </a:ext>
            </a:extLst>
          </p:cNvPr>
          <p:cNvCxnSpPr>
            <a:cxnSpLocks/>
          </p:cNvCxnSpPr>
          <p:nvPr/>
        </p:nvCxnSpPr>
        <p:spPr>
          <a:xfrm>
            <a:off x="7996492" y="13029555"/>
            <a:ext cx="36777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>
            <a:extLst>
              <a:ext uri="{FF2B5EF4-FFF2-40B4-BE49-F238E27FC236}">
                <a16:creationId xmlns:a16="http://schemas.microsoft.com/office/drawing/2014/main" id="{294FCABE-C0E9-4852-A26E-3C2D7C654FA8}"/>
              </a:ext>
            </a:extLst>
          </p:cNvPr>
          <p:cNvSpPr txBox="1"/>
          <p:nvPr/>
        </p:nvSpPr>
        <p:spPr>
          <a:xfrm>
            <a:off x="6403069" y="12794812"/>
            <a:ext cx="176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Councils of Nicaea and Jerusalem</a:t>
            </a:r>
          </a:p>
        </p:txBody>
      </p: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3BFDB52B-CE30-4C91-BA6B-27AD8915C4A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5687076" y="11658972"/>
            <a:ext cx="7768" cy="2565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7" name="Picture 486" descr="He is risen clipart 3 » Clipart Station">
            <a:extLst>
              <a:ext uri="{FF2B5EF4-FFF2-40B4-BE49-F238E27FC236}">
                <a16:creationId xmlns:a16="http://schemas.microsoft.com/office/drawing/2014/main" id="{3B499DCB-5F55-4C98-854D-A16381894E8B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11" y="12272295"/>
            <a:ext cx="73071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50883" y="16966304"/>
            <a:ext cx="497391" cy="5224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6846" y="16663277"/>
            <a:ext cx="426757" cy="36579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1592" y="16553747"/>
            <a:ext cx="542241" cy="2789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3524" y="14080484"/>
            <a:ext cx="745899" cy="59198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0"/>
          <a:srcRect l="27599" r="20733" b="27618"/>
          <a:stretch/>
        </p:blipFill>
        <p:spPr>
          <a:xfrm>
            <a:off x="2826668" y="12402183"/>
            <a:ext cx="610237" cy="47551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1"/>
          <a:srcRect t="22727" b="33502"/>
          <a:stretch/>
        </p:blipFill>
        <p:spPr>
          <a:xfrm>
            <a:off x="2509475" y="14464657"/>
            <a:ext cx="902412" cy="3079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A6DEA86-0340-0E28-F277-8365713269DC}"/>
              </a:ext>
            </a:extLst>
          </p:cNvPr>
          <p:cNvSpPr txBox="1"/>
          <p:nvPr/>
        </p:nvSpPr>
        <p:spPr>
          <a:xfrm>
            <a:off x="3793437" y="12014219"/>
            <a:ext cx="114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What is a prophet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27B7BA-55FF-584B-097A-94E811EB83B9}"/>
              </a:ext>
            </a:extLst>
          </p:cNvPr>
          <p:cNvSpPr txBox="1"/>
          <p:nvPr/>
        </p:nvSpPr>
        <p:spPr>
          <a:xfrm>
            <a:off x="2937321" y="11988606"/>
            <a:ext cx="89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John the Baptist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DCEF78-BBAF-A070-C353-B1A4365F7630}"/>
              </a:ext>
            </a:extLst>
          </p:cNvPr>
          <p:cNvSpPr txBox="1"/>
          <p:nvPr/>
        </p:nvSpPr>
        <p:spPr>
          <a:xfrm>
            <a:off x="1384089" y="10144080"/>
            <a:ext cx="114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Miracles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4BDB285-4C5E-A577-7DF5-FAAA8AAAC003}"/>
              </a:ext>
            </a:extLst>
          </p:cNvPr>
          <p:cNvCxnSpPr>
            <a:cxnSpLocks/>
          </p:cNvCxnSpPr>
          <p:nvPr/>
        </p:nvCxnSpPr>
        <p:spPr>
          <a:xfrm>
            <a:off x="1175344" y="9227207"/>
            <a:ext cx="411850" cy="2472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2B4D93D-710A-03CD-9DB7-B5C94FBF4DAC}"/>
              </a:ext>
            </a:extLst>
          </p:cNvPr>
          <p:cNvSpPr txBox="1"/>
          <p:nvPr/>
        </p:nvSpPr>
        <p:spPr>
          <a:xfrm>
            <a:off x="1911546" y="9600008"/>
            <a:ext cx="110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Galilee to Jerusalem assessment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09E9AEC-70E5-C88F-C780-84FBF5A6257A}"/>
              </a:ext>
            </a:extLst>
          </p:cNvPr>
          <p:cNvCxnSpPr>
            <a:cxnSpLocks/>
          </p:cNvCxnSpPr>
          <p:nvPr/>
        </p:nvCxnSpPr>
        <p:spPr>
          <a:xfrm flipH="1" flipV="1">
            <a:off x="1775743" y="9596633"/>
            <a:ext cx="316367" cy="2450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AEEDA05-8074-ED53-619D-D1A09ECFCA41}"/>
              </a:ext>
            </a:extLst>
          </p:cNvPr>
          <p:cNvSpPr txBox="1"/>
          <p:nvPr/>
        </p:nvSpPr>
        <p:spPr>
          <a:xfrm>
            <a:off x="3982780" y="9791282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Easter Triduum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90E849-8DE2-99A2-9593-26E2CC4564AD}"/>
              </a:ext>
            </a:extLst>
          </p:cNvPr>
          <p:cNvCxnSpPr>
            <a:cxnSpLocks/>
          </p:cNvCxnSpPr>
          <p:nvPr/>
        </p:nvCxnSpPr>
        <p:spPr>
          <a:xfrm flipH="1">
            <a:off x="4219010" y="8858843"/>
            <a:ext cx="199452" cy="3569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A9B7942-3DB1-CD4A-BFB3-FCE104AFCD29}"/>
              </a:ext>
            </a:extLst>
          </p:cNvPr>
          <p:cNvSpPr txBox="1"/>
          <p:nvPr/>
        </p:nvSpPr>
        <p:spPr>
          <a:xfrm>
            <a:off x="4869082" y="9639161"/>
            <a:ext cx="110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Desert to Garden Assessment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AE4B44-B1A4-7BFA-4371-2019DA779BED}"/>
              </a:ext>
            </a:extLst>
          </p:cNvPr>
          <p:cNvCxnSpPr>
            <a:cxnSpLocks/>
          </p:cNvCxnSpPr>
          <p:nvPr/>
        </p:nvCxnSpPr>
        <p:spPr>
          <a:xfrm>
            <a:off x="4348720" y="9530097"/>
            <a:ext cx="657500" cy="2820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4609726-40C5-D955-5132-995DEF9EF3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091">
            <a:off x="5705917" y="9728160"/>
            <a:ext cx="327995" cy="3878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379947B-D111-70F2-8EE9-3E18FA784E36}"/>
              </a:ext>
            </a:extLst>
          </p:cNvPr>
          <p:cNvSpPr txBox="1"/>
          <p:nvPr/>
        </p:nvSpPr>
        <p:spPr>
          <a:xfrm>
            <a:off x="6298715" y="9739345"/>
            <a:ext cx="122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belief in life after death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C883CF-1C23-E8FA-CD3C-B00EB522C5A7}"/>
              </a:ext>
            </a:extLst>
          </p:cNvPr>
          <p:cNvCxnSpPr>
            <a:cxnSpLocks/>
          </p:cNvCxnSpPr>
          <p:nvPr/>
        </p:nvCxnSpPr>
        <p:spPr>
          <a:xfrm>
            <a:off x="7668754" y="9638870"/>
            <a:ext cx="972" cy="2458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F9BFCA9-A760-39C7-4C71-86C9064EBB1F}"/>
              </a:ext>
            </a:extLst>
          </p:cNvPr>
          <p:cNvCxnSpPr>
            <a:cxnSpLocks/>
          </p:cNvCxnSpPr>
          <p:nvPr/>
        </p:nvCxnSpPr>
        <p:spPr>
          <a:xfrm flipH="1">
            <a:off x="8380145" y="7067425"/>
            <a:ext cx="160822" cy="132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D64C7E7-1F70-C63C-407E-3A151BE1A8D7}"/>
              </a:ext>
            </a:extLst>
          </p:cNvPr>
          <p:cNvSpPr txBox="1"/>
          <p:nvPr/>
        </p:nvSpPr>
        <p:spPr>
          <a:xfrm>
            <a:off x="6760873" y="7562646"/>
            <a:ext cx="121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Muslim festivals 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FB4A65E8-55EA-7EE9-AEBB-B23A50EFBE54}"/>
              </a:ext>
            </a:extLst>
          </p:cNvPr>
          <p:cNvSpPr txBox="1"/>
          <p:nvPr/>
        </p:nvSpPr>
        <p:spPr>
          <a:xfrm>
            <a:off x="6564814" y="6586870"/>
            <a:ext cx="121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5 pillars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12CBE267-9ACB-AAF3-D353-C618636811ED}"/>
              </a:ext>
            </a:extLst>
          </p:cNvPr>
          <p:cNvCxnSpPr>
            <a:cxnSpLocks/>
          </p:cNvCxnSpPr>
          <p:nvPr/>
        </p:nvCxnSpPr>
        <p:spPr>
          <a:xfrm>
            <a:off x="7065800" y="6841866"/>
            <a:ext cx="437814" cy="3259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id="{4AEC5E20-BD52-3329-0187-761AA5654EA9}"/>
              </a:ext>
            </a:extLst>
          </p:cNvPr>
          <p:cNvSpPr txBox="1"/>
          <p:nvPr/>
        </p:nvSpPr>
        <p:spPr>
          <a:xfrm>
            <a:off x="6800518" y="10511601"/>
            <a:ext cx="114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Prayer</a:t>
            </a:r>
          </a:p>
        </p:txBody>
      </p:sp>
      <p:pic>
        <p:nvPicPr>
          <p:cNvPr id="488" name="Picture 487">
            <a:extLst>
              <a:ext uri="{FF2B5EF4-FFF2-40B4-BE49-F238E27FC236}">
                <a16:creationId xmlns:a16="http://schemas.microsoft.com/office/drawing/2014/main" id="{F875CB7F-7CDD-60B8-A385-58DB848FF6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8913" y="10186791"/>
            <a:ext cx="310990" cy="381460"/>
          </a:xfrm>
          <a:prstGeom prst="rect">
            <a:avLst/>
          </a:prstGeom>
        </p:spPr>
      </p:pic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430B6AEF-F738-F01C-567F-B409F37449D5}"/>
              </a:ext>
            </a:extLst>
          </p:cNvPr>
          <p:cNvCxnSpPr>
            <a:cxnSpLocks/>
          </p:cNvCxnSpPr>
          <p:nvPr/>
        </p:nvCxnSpPr>
        <p:spPr>
          <a:xfrm flipH="1" flipV="1">
            <a:off x="3829601" y="7276125"/>
            <a:ext cx="776" cy="3042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509A3A9B-9DFF-5D06-1985-DF74542ED8E9}"/>
              </a:ext>
            </a:extLst>
          </p:cNvPr>
          <p:cNvCxnSpPr>
            <a:cxnSpLocks/>
            <a:stCxn id="452" idx="0"/>
          </p:cNvCxnSpPr>
          <p:nvPr/>
        </p:nvCxnSpPr>
        <p:spPr>
          <a:xfrm flipV="1">
            <a:off x="3403332" y="7261876"/>
            <a:ext cx="316383" cy="4429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DD8193DB-A711-263A-702D-8618EB66505D}"/>
              </a:ext>
            </a:extLst>
          </p:cNvPr>
          <p:cNvCxnSpPr>
            <a:cxnSpLocks/>
          </p:cNvCxnSpPr>
          <p:nvPr/>
        </p:nvCxnSpPr>
        <p:spPr>
          <a:xfrm>
            <a:off x="3196876" y="6459235"/>
            <a:ext cx="19097" cy="5106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extBox 495">
            <a:extLst>
              <a:ext uri="{FF2B5EF4-FFF2-40B4-BE49-F238E27FC236}">
                <a16:creationId xmlns:a16="http://schemas.microsoft.com/office/drawing/2014/main" id="{BF840A2E-18A3-7B38-5E6B-044A098EF941}"/>
              </a:ext>
            </a:extLst>
          </p:cNvPr>
          <p:cNvSpPr txBox="1"/>
          <p:nvPr/>
        </p:nvSpPr>
        <p:spPr>
          <a:xfrm>
            <a:off x="4719615" y="6247912"/>
            <a:ext cx="107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Vocation</a:t>
            </a:r>
          </a:p>
        </p:txBody>
      </p: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8CECF886-1B6B-D113-E958-0E2802085565}"/>
              </a:ext>
            </a:extLst>
          </p:cNvPr>
          <p:cNvCxnSpPr>
            <a:cxnSpLocks/>
          </p:cNvCxnSpPr>
          <p:nvPr/>
        </p:nvCxnSpPr>
        <p:spPr>
          <a:xfrm>
            <a:off x="4411406" y="4679842"/>
            <a:ext cx="21599" cy="2739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DDA7BC-0DDC-5088-6869-83506CDAD0D7}"/>
              </a:ext>
            </a:extLst>
          </p:cNvPr>
          <p:cNvCxnSpPr>
            <a:cxnSpLocks/>
          </p:cNvCxnSpPr>
          <p:nvPr/>
        </p:nvCxnSpPr>
        <p:spPr>
          <a:xfrm flipH="1" flipV="1">
            <a:off x="4241432" y="5191630"/>
            <a:ext cx="20153" cy="2162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9FCA1BDD-A3FC-B40F-B4C0-647D7D11C5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091">
            <a:off x="6162143" y="5381818"/>
            <a:ext cx="327995" cy="387837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C8AECC-9320-8A83-DF45-50C08678F886}"/>
              </a:ext>
            </a:extLst>
          </p:cNvPr>
          <p:cNvCxnSpPr>
            <a:cxnSpLocks/>
          </p:cNvCxnSpPr>
          <p:nvPr/>
        </p:nvCxnSpPr>
        <p:spPr>
          <a:xfrm flipH="1">
            <a:off x="7270949" y="4417028"/>
            <a:ext cx="88869" cy="3802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F00531C-C176-0DE1-835E-D662E8E951AD}"/>
              </a:ext>
            </a:extLst>
          </p:cNvPr>
          <p:cNvCxnSpPr>
            <a:cxnSpLocks/>
          </p:cNvCxnSpPr>
          <p:nvPr/>
        </p:nvCxnSpPr>
        <p:spPr>
          <a:xfrm flipH="1">
            <a:off x="8346864" y="3333431"/>
            <a:ext cx="501321" cy="4913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53C5DE03-AA35-C5DC-60B0-17C8D7B06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091">
            <a:off x="7430786" y="1184955"/>
            <a:ext cx="327995" cy="387837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B95866C1-AFF8-D841-9245-591957FB61FC}"/>
              </a:ext>
            </a:extLst>
          </p:cNvPr>
          <p:cNvSpPr txBox="1"/>
          <p:nvPr/>
        </p:nvSpPr>
        <p:spPr>
          <a:xfrm>
            <a:off x="3964527" y="3290833"/>
            <a:ext cx="132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Jewish</a:t>
            </a:r>
          </a:p>
          <a:p>
            <a:pPr algn="ctr"/>
            <a:r>
              <a:rPr lang="en-GB" sz="1200" b="1" dirty="0"/>
              <a:t> festivals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263E6B6-2E7C-4B7F-5927-66142D9D1AD1}"/>
              </a:ext>
            </a:extLst>
          </p:cNvPr>
          <p:cNvCxnSpPr>
            <a:cxnSpLocks/>
          </p:cNvCxnSpPr>
          <p:nvPr/>
        </p:nvCxnSpPr>
        <p:spPr>
          <a:xfrm>
            <a:off x="4008372" y="2376449"/>
            <a:ext cx="8989" cy="3383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1B6A39AC-3608-C8A1-738F-51B32F8D57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81070" y="11464739"/>
            <a:ext cx="453994" cy="453994"/>
          </a:xfrm>
          <a:prstGeom prst="rect">
            <a:avLst/>
          </a:prstGeom>
        </p:spPr>
      </p:pic>
      <p:pic>
        <p:nvPicPr>
          <p:cNvPr id="1028" name="Picture 4" descr="Clip Art Of A Jesse Tree | PNG-clipart">
            <a:extLst>
              <a:ext uri="{FF2B5EF4-FFF2-40B4-BE49-F238E27FC236}">
                <a16:creationId xmlns:a16="http://schemas.microsoft.com/office/drawing/2014/main" id="{08F7EA6F-301F-9903-3E7B-F50558950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97" y="12017154"/>
            <a:ext cx="467160" cy="48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B09BA36-DDB8-0264-7C9A-160576F311D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853" y="11419874"/>
            <a:ext cx="379886" cy="476380"/>
          </a:xfrm>
          <a:prstGeom prst="rect">
            <a:avLst/>
          </a:prstGeom>
        </p:spPr>
      </p:pic>
      <p:pic>
        <p:nvPicPr>
          <p:cNvPr id="1032" name="Picture 8" descr="Oscar Romero Saint Now By paolo lombardi | Religion Cartoon | TOONPOOL">
            <a:extLst>
              <a:ext uri="{FF2B5EF4-FFF2-40B4-BE49-F238E27FC236}">
                <a16:creationId xmlns:a16="http://schemas.microsoft.com/office/drawing/2014/main" id="{44167CD7-65BC-5ADE-AEB9-B87431A31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/>
          <a:stretch/>
        </p:blipFill>
        <p:spPr bwMode="auto">
          <a:xfrm>
            <a:off x="72408" y="10645787"/>
            <a:ext cx="403719" cy="5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Least of These | Get Up With God">
            <a:extLst>
              <a:ext uri="{FF2B5EF4-FFF2-40B4-BE49-F238E27FC236}">
                <a16:creationId xmlns:a16="http://schemas.microsoft.com/office/drawing/2014/main" id="{28DF402E-4990-11F1-8943-B4705BD1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" y="9967169"/>
            <a:ext cx="907867" cy="3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ointing of the sick clipart - Clip Art Library">
            <a:extLst>
              <a:ext uri="{FF2B5EF4-FFF2-40B4-BE49-F238E27FC236}">
                <a16:creationId xmlns:a16="http://schemas.microsoft.com/office/drawing/2014/main" id="{748BEB96-53EF-2BA1-9384-27C36A561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" y="9186920"/>
            <a:ext cx="601718" cy="5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CDB64F77-0478-4DB7-9B49-A764EC9C3EB5}"/>
              </a:ext>
            </a:extLst>
          </p:cNvPr>
          <p:cNvCxnSpPr>
            <a:cxnSpLocks/>
          </p:cNvCxnSpPr>
          <p:nvPr/>
        </p:nvCxnSpPr>
        <p:spPr>
          <a:xfrm>
            <a:off x="2989174" y="8488351"/>
            <a:ext cx="249274" cy="6494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Mosque design on white background Vector | Free Download">
            <a:extLst>
              <a:ext uri="{FF2B5EF4-FFF2-40B4-BE49-F238E27FC236}">
                <a16:creationId xmlns:a16="http://schemas.microsoft.com/office/drawing/2014/main" id="{E98742E6-EA42-E7BC-AFAD-C7C9FB8AE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12" y="6370574"/>
            <a:ext cx="677452" cy="6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bomb cartoon">
            <a:extLst>
              <a:ext uri="{FF2B5EF4-FFF2-40B4-BE49-F238E27FC236}">
                <a16:creationId xmlns:a16="http://schemas.microsoft.com/office/drawing/2014/main" id="{D866A83A-4B95-770C-DA50-CFE0DDF5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74" y="10648154"/>
            <a:ext cx="504776" cy="5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>
            <a:off x="5866815" y="10627908"/>
            <a:ext cx="4561" cy="6441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24" descr="Devil Cartoon Character By fizzgig | TheHungryJPEG.com">
            <a:extLst>
              <a:ext uri="{FF2B5EF4-FFF2-40B4-BE49-F238E27FC236}">
                <a16:creationId xmlns:a16="http://schemas.microsoft.com/office/drawing/2014/main" id="{506FCA8E-1662-4ADB-A097-15297E07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16" y="8718817"/>
            <a:ext cx="502065" cy="3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ree Coffin Cliparts, Download Free Coffin Cliparts png images, Free ...">
            <a:extLst>
              <a:ext uri="{FF2B5EF4-FFF2-40B4-BE49-F238E27FC236}">
                <a16:creationId xmlns:a16="http://schemas.microsoft.com/office/drawing/2014/main" id="{079C530B-D788-A406-8DF8-D4465FB0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65" y="9806562"/>
            <a:ext cx="377238" cy="5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artoon Boy Reading Quran Clip Art, Vector Images &amp; Illustrations - iStock">
            <a:extLst>
              <a:ext uri="{FF2B5EF4-FFF2-40B4-BE49-F238E27FC236}">
                <a16:creationId xmlns:a16="http://schemas.microsoft.com/office/drawing/2014/main" id="{08AE0A7A-63BE-08E1-0309-696FB66F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86" y="8157005"/>
            <a:ext cx="549240" cy="5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uman Body Cartoon - ClipArt Best">
            <a:extLst>
              <a:ext uri="{FF2B5EF4-FFF2-40B4-BE49-F238E27FC236}">
                <a16:creationId xmlns:a16="http://schemas.microsoft.com/office/drawing/2014/main" id="{52BBD71D-EBC4-BAFD-98A9-A2FD1215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7645" y="1615780"/>
            <a:ext cx="45719" cy="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Virgen María PNG transparente - StickPNG">
            <a:extLst>
              <a:ext uri="{FF2B5EF4-FFF2-40B4-BE49-F238E27FC236}">
                <a16:creationId xmlns:a16="http://schemas.microsoft.com/office/drawing/2014/main" id="{1E77F302-6BB1-2D51-199B-8F808EC95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25214"/>
          <a:stretch/>
        </p:blipFill>
        <p:spPr bwMode="auto">
          <a:xfrm>
            <a:off x="40119" y="5557200"/>
            <a:ext cx="682410" cy="8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" name="TextBox 389">
            <a:extLst>
              <a:ext uri="{FF2B5EF4-FFF2-40B4-BE49-F238E27FC236}">
                <a16:creationId xmlns:a16="http://schemas.microsoft.com/office/drawing/2014/main" id="{BC95650A-A97C-4DB9-B5D6-2D503CBF70C3}"/>
              </a:ext>
            </a:extLst>
          </p:cNvPr>
          <p:cNvSpPr txBox="1"/>
          <p:nvPr/>
        </p:nvSpPr>
        <p:spPr>
          <a:xfrm>
            <a:off x="131122" y="5819143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Mary</a:t>
            </a:r>
          </a:p>
        </p:txBody>
      </p:sp>
      <p:pic>
        <p:nvPicPr>
          <p:cNvPr id="1070" name="Picture 46" descr="Vishnu Hindu God , Free Transparent Clipart - ClipartKey">
            <a:extLst>
              <a:ext uri="{FF2B5EF4-FFF2-40B4-BE49-F238E27FC236}">
                <a16:creationId xmlns:a16="http://schemas.microsoft.com/office/drawing/2014/main" id="{5E28EC3A-2C7E-9F88-5096-7797183BA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01" y="12288353"/>
            <a:ext cx="448084" cy="7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F143EB-0966-6721-1F5C-0E943DDE21A7}"/>
              </a:ext>
            </a:extLst>
          </p:cNvPr>
          <p:cNvCxnSpPr>
            <a:cxnSpLocks/>
          </p:cNvCxnSpPr>
          <p:nvPr/>
        </p:nvCxnSpPr>
        <p:spPr>
          <a:xfrm flipH="1" flipV="1">
            <a:off x="1679192" y="13965147"/>
            <a:ext cx="106161" cy="3622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C9F291-5027-4A32-D065-C2B3E5A31C4F}"/>
              </a:ext>
            </a:extLst>
          </p:cNvPr>
          <p:cNvSpPr txBox="1"/>
          <p:nvPr/>
        </p:nvSpPr>
        <p:spPr>
          <a:xfrm>
            <a:off x="1245889" y="14348122"/>
            <a:ext cx="146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Father Mychal Judge</a:t>
            </a:r>
          </a:p>
        </p:txBody>
      </p:sp>
      <p:pic>
        <p:nvPicPr>
          <p:cNvPr id="28" name="Picture 48" descr="Hinduism in Nepal ~ Why So Serious, Bro?">
            <a:extLst>
              <a:ext uri="{FF2B5EF4-FFF2-40B4-BE49-F238E27FC236}">
                <a16:creationId xmlns:a16="http://schemas.microsoft.com/office/drawing/2014/main" id="{8B710315-7719-830F-61AA-FDD8F5D2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58" y="10979147"/>
            <a:ext cx="515139" cy="4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8E4A2B-380E-BBCC-B575-CB7703824DEE}"/>
              </a:ext>
            </a:extLst>
          </p:cNvPr>
          <p:cNvCxnSpPr>
            <a:cxnSpLocks/>
          </p:cNvCxnSpPr>
          <p:nvPr/>
        </p:nvCxnSpPr>
        <p:spPr>
          <a:xfrm flipH="1">
            <a:off x="8921527" y="12614116"/>
            <a:ext cx="26733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C6BF49-C62F-80D8-3B1E-5C7C9057B4CB}"/>
              </a:ext>
            </a:extLst>
          </p:cNvPr>
          <p:cNvCxnSpPr>
            <a:cxnSpLocks/>
          </p:cNvCxnSpPr>
          <p:nvPr/>
        </p:nvCxnSpPr>
        <p:spPr>
          <a:xfrm flipH="1" flipV="1">
            <a:off x="2617179" y="11746001"/>
            <a:ext cx="10266" cy="2327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AF5BC8-23D5-D997-4E76-D00DDCDB8C56}"/>
              </a:ext>
            </a:extLst>
          </p:cNvPr>
          <p:cNvSpPr txBox="1"/>
          <p:nvPr/>
        </p:nvSpPr>
        <p:spPr>
          <a:xfrm>
            <a:off x="1994895" y="11937762"/>
            <a:ext cx="125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Prophecy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ADFF91-B7A1-9791-AC33-D80E5C0B24FA}"/>
              </a:ext>
            </a:extLst>
          </p:cNvPr>
          <p:cNvCxnSpPr>
            <a:cxnSpLocks/>
          </p:cNvCxnSpPr>
          <p:nvPr/>
        </p:nvCxnSpPr>
        <p:spPr>
          <a:xfrm flipV="1">
            <a:off x="2968513" y="5248377"/>
            <a:ext cx="0" cy="2018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0ECE260-DBBC-7C81-05C2-280FDB69E5AE}"/>
              </a:ext>
            </a:extLst>
          </p:cNvPr>
          <p:cNvSpPr txBox="1"/>
          <p:nvPr/>
        </p:nvSpPr>
        <p:spPr>
          <a:xfrm>
            <a:off x="6911594" y="3195377"/>
            <a:ext cx="105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Diversity in Judaism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FE543-C0E3-68B8-D4F3-438D1DD2F601}"/>
              </a:ext>
            </a:extLst>
          </p:cNvPr>
          <p:cNvSpPr txBox="1"/>
          <p:nvPr/>
        </p:nvSpPr>
        <p:spPr>
          <a:xfrm>
            <a:off x="5302390" y="3220686"/>
            <a:ext cx="105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Jewish Halakhah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597B43-5EF0-05F4-B6C7-5D4BDE1D23BB}"/>
              </a:ext>
            </a:extLst>
          </p:cNvPr>
          <p:cNvCxnSpPr>
            <a:cxnSpLocks/>
          </p:cNvCxnSpPr>
          <p:nvPr/>
        </p:nvCxnSpPr>
        <p:spPr>
          <a:xfrm flipV="1">
            <a:off x="4584241" y="2941764"/>
            <a:ext cx="0" cy="3306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1405EA5-4398-7C13-519D-BD4814AC25B6}"/>
              </a:ext>
            </a:extLst>
          </p:cNvPr>
          <p:cNvSpPr txBox="1"/>
          <p:nvPr/>
        </p:nvSpPr>
        <p:spPr>
          <a:xfrm>
            <a:off x="6201681" y="3556716"/>
            <a:ext cx="127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Holocaust / Nicholas Winton</a:t>
            </a:r>
          </a:p>
        </p:txBody>
      </p:sp>
      <p:pic>
        <p:nvPicPr>
          <p:cNvPr id="61" name="Picture 2" descr="Holy Trinity Illustrations, Royalty-Free Vector Graphics &amp; Clip Art ...">
            <a:extLst>
              <a:ext uri="{FF2B5EF4-FFF2-40B4-BE49-F238E27FC236}">
                <a16:creationId xmlns:a16="http://schemas.microsoft.com/office/drawing/2014/main" id="{202C487A-AB4F-E2F9-D8C5-D0E3D16F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0" y="14587578"/>
            <a:ext cx="638034" cy="3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8" name="TextBox 467">
            <a:extLst>
              <a:ext uri="{FF2B5EF4-FFF2-40B4-BE49-F238E27FC236}">
                <a16:creationId xmlns:a16="http://schemas.microsoft.com/office/drawing/2014/main" id="{023B4B4F-304D-5080-5AED-277E5A721DEE}"/>
              </a:ext>
            </a:extLst>
          </p:cNvPr>
          <p:cNvSpPr txBox="1"/>
          <p:nvPr/>
        </p:nvSpPr>
        <p:spPr>
          <a:xfrm>
            <a:off x="-90284" y="13760914"/>
            <a:ext cx="108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Trinity in worship</a:t>
            </a:r>
          </a:p>
        </p:txBody>
      </p:sp>
      <p:pic>
        <p:nvPicPr>
          <p:cNvPr id="475" name="Picture 4" descr="roman catholic church cartoon - Clip Art Library">
            <a:extLst>
              <a:ext uri="{FF2B5EF4-FFF2-40B4-BE49-F238E27FC236}">
                <a16:creationId xmlns:a16="http://schemas.microsoft.com/office/drawing/2014/main" id="{A738C480-22DC-8E43-154C-192CC5C8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37" y="13983301"/>
            <a:ext cx="440690" cy="4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Pope, cardinal and bishop characters in characteristic ...">
            <a:extLst>
              <a:ext uri="{FF2B5EF4-FFF2-40B4-BE49-F238E27FC236}">
                <a16:creationId xmlns:a16="http://schemas.microsoft.com/office/drawing/2014/main" id="{E306FEFC-C336-0DA7-075B-9F02EBD98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92" y="13319993"/>
            <a:ext cx="744831" cy="5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" name="Picture 8" descr="Traditional decorated pooja thali Royalty Free Vector Image">
            <a:extLst>
              <a:ext uri="{FF2B5EF4-FFF2-40B4-BE49-F238E27FC236}">
                <a16:creationId xmlns:a16="http://schemas.microsoft.com/office/drawing/2014/main" id="{1ECD66C3-FE07-4A3E-BB61-7F514EA5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08" y="12009466"/>
            <a:ext cx="523676" cy="4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4" name="Picture 10" descr="Pentecost Pics - Cliparts.co">
            <a:extLst>
              <a:ext uri="{FF2B5EF4-FFF2-40B4-BE49-F238E27FC236}">
                <a16:creationId xmlns:a16="http://schemas.microsoft.com/office/drawing/2014/main" id="{B8397544-2631-490C-0B48-6D584205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36" y="12376959"/>
            <a:ext cx="495089" cy="6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esus Getting Baptized Cartoon Clipart Vector - FriendlyStock">
            <a:extLst>
              <a:ext uri="{FF2B5EF4-FFF2-40B4-BE49-F238E27FC236}">
                <a16:creationId xmlns:a16="http://schemas.microsoft.com/office/drawing/2014/main" id="{517C3653-A30A-FB42-E883-0A7A1D99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77" y="11847045"/>
            <a:ext cx="549401" cy="5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D85E11-7908-FB15-493D-D9E4429226F9}"/>
              </a:ext>
            </a:extLst>
          </p:cNvPr>
          <p:cNvSpPr txBox="1"/>
          <p:nvPr/>
        </p:nvSpPr>
        <p:spPr>
          <a:xfrm>
            <a:off x="5072532" y="11915515"/>
            <a:ext cx="1229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Baptism</a:t>
            </a:r>
          </a:p>
        </p:txBody>
      </p:sp>
      <p:pic>
        <p:nvPicPr>
          <p:cNvPr id="486" name="Picture 14" descr="Free Christian Resurrection Cliparts, Download Free Christian ...">
            <a:extLst>
              <a:ext uri="{FF2B5EF4-FFF2-40B4-BE49-F238E27FC236}">
                <a16:creationId xmlns:a16="http://schemas.microsoft.com/office/drawing/2014/main" id="{3C947B59-7E6F-D1CB-054B-13297EC0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73" y="9746329"/>
            <a:ext cx="601917" cy="4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Young woman sitting feeling sad tired and worried suffering depression ...">
            <a:extLst>
              <a:ext uri="{FF2B5EF4-FFF2-40B4-BE49-F238E27FC236}">
                <a16:creationId xmlns:a16="http://schemas.microsoft.com/office/drawing/2014/main" id="{1E4C4B1B-6ABF-9422-E9C8-19465813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15" y="8384484"/>
            <a:ext cx="724430" cy="5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" name="Picture 18">
            <a:extLst>
              <a:ext uri="{FF2B5EF4-FFF2-40B4-BE49-F238E27FC236}">
                <a16:creationId xmlns:a16="http://schemas.microsoft.com/office/drawing/2014/main" id="{E2A927F2-1132-0BF1-004D-7EDEB0BF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88" y="8848626"/>
            <a:ext cx="944085" cy="5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22" descr="Aunt clipart woman pastor, Aunt woman pastor Transparent FREE for ...">
            <a:extLst>
              <a:ext uri="{FF2B5EF4-FFF2-40B4-BE49-F238E27FC236}">
                <a16:creationId xmlns:a16="http://schemas.microsoft.com/office/drawing/2014/main" id="{861008AD-1D98-88B0-81D3-8770300B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010" y="-413597"/>
            <a:ext cx="66602" cy="7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Picture 26" descr="Premium Vector | Hanukkah menorah cartoon colored clipart">
            <a:extLst>
              <a:ext uri="{FF2B5EF4-FFF2-40B4-BE49-F238E27FC236}">
                <a16:creationId xmlns:a16="http://schemas.microsoft.com/office/drawing/2014/main" id="{57CD59BF-809A-157B-8A8D-463D8A6A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68" y="3735099"/>
            <a:ext cx="386573" cy="38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28" descr="Moses cartoon character with red sea background 6154207 Vector Art at ...">
            <a:extLst>
              <a:ext uri="{FF2B5EF4-FFF2-40B4-BE49-F238E27FC236}">
                <a16:creationId xmlns:a16="http://schemas.microsoft.com/office/drawing/2014/main" id="{12814A2A-37F5-118B-C372-B8653C6D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5" y="902763"/>
            <a:ext cx="743640" cy="5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4E886E8-F22E-8CC2-3933-BD5703EA0C36}"/>
              </a:ext>
            </a:extLst>
          </p:cNvPr>
          <p:cNvSpPr txBox="1"/>
          <p:nvPr/>
        </p:nvSpPr>
        <p:spPr>
          <a:xfrm>
            <a:off x="2373737" y="-2827415"/>
            <a:ext cx="234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Moses</a:t>
            </a:r>
          </a:p>
        </p:txBody>
      </p:sp>
      <p:pic>
        <p:nvPicPr>
          <p:cNvPr id="504" name="Picture 32" descr="Free Jewish Clipart Torah | Free Images at Clker.com - vector clip art ...">
            <a:extLst>
              <a:ext uri="{FF2B5EF4-FFF2-40B4-BE49-F238E27FC236}">
                <a16:creationId xmlns:a16="http://schemas.microsoft.com/office/drawing/2014/main" id="{5AAF43D9-63B8-A8F6-E188-8839298E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21" y="1947836"/>
            <a:ext cx="655363" cy="5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" name="Picture 34" descr="Free Star David, Download Free Star David png images, Free ClipArts on ...">
            <a:extLst>
              <a:ext uri="{FF2B5EF4-FFF2-40B4-BE49-F238E27FC236}">
                <a16:creationId xmlns:a16="http://schemas.microsoft.com/office/drawing/2014/main" id="{FBFA9898-DB6F-1B55-6942-E5788317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80" y="1707207"/>
            <a:ext cx="364342" cy="4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8B4404-DBB7-3492-9408-D467AEB5081E}"/>
              </a:ext>
            </a:extLst>
          </p:cNvPr>
          <p:cNvSpPr txBox="1"/>
          <p:nvPr/>
        </p:nvSpPr>
        <p:spPr>
          <a:xfrm>
            <a:off x="4781061" y="7652608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Holy Spirit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D94C80-7F18-8ED9-DB61-A61D1E116E18}"/>
              </a:ext>
            </a:extLst>
          </p:cNvPr>
          <p:cNvSpPr txBox="1"/>
          <p:nvPr/>
        </p:nvSpPr>
        <p:spPr>
          <a:xfrm>
            <a:off x="3981632" y="7685224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Gifts of the Holy Spirit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D12EAF-C655-E68D-86F5-D846874AF07E}"/>
              </a:ext>
            </a:extLst>
          </p:cNvPr>
          <p:cNvSpPr txBox="1"/>
          <p:nvPr/>
        </p:nvSpPr>
        <p:spPr>
          <a:xfrm>
            <a:off x="3965369" y="6153996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Trinity and the Creed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AD3E8D-2876-7412-EEA6-A6987AB9DCD1}"/>
              </a:ext>
            </a:extLst>
          </p:cNvPr>
          <p:cNvSpPr txBox="1"/>
          <p:nvPr/>
        </p:nvSpPr>
        <p:spPr>
          <a:xfrm>
            <a:off x="3539550" y="7445869"/>
            <a:ext cx="107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Confirmation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511515B-B283-B350-AA5D-3DCEE280DFDE}"/>
              </a:ext>
            </a:extLst>
          </p:cNvPr>
          <p:cNvSpPr txBox="1"/>
          <p:nvPr/>
        </p:nvSpPr>
        <p:spPr>
          <a:xfrm>
            <a:off x="3380109" y="6604185"/>
            <a:ext cx="107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Holy Orders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35D47048-B3DD-BD66-ABB3-6DDCC46D0BE0}"/>
              </a:ext>
            </a:extLst>
          </p:cNvPr>
          <p:cNvSpPr txBox="1"/>
          <p:nvPr/>
        </p:nvSpPr>
        <p:spPr>
          <a:xfrm>
            <a:off x="2867011" y="7704776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Sacrament of the Sick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3156CA85-E86F-6DC7-B3A2-961D63587D76}"/>
              </a:ext>
            </a:extLst>
          </p:cNvPr>
          <p:cNvSpPr txBox="1"/>
          <p:nvPr/>
        </p:nvSpPr>
        <p:spPr>
          <a:xfrm>
            <a:off x="1559651" y="7007130"/>
            <a:ext cx="185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Candles in the Dark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F9D8449-D3D6-DEE3-74AD-9CDDE9923E84}"/>
              </a:ext>
            </a:extLst>
          </p:cNvPr>
          <p:cNvSpPr txBox="1"/>
          <p:nvPr/>
        </p:nvSpPr>
        <p:spPr>
          <a:xfrm>
            <a:off x="2391242" y="6153695"/>
            <a:ext cx="153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People of God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7CFF9FC-FD3E-5DB5-A07F-3D523DDCE1DE}"/>
              </a:ext>
            </a:extLst>
          </p:cNvPr>
          <p:cNvSpPr txBox="1"/>
          <p:nvPr/>
        </p:nvSpPr>
        <p:spPr>
          <a:xfrm>
            <a:off x="2270502" y="6541281"/>
            <a:ext cx="107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Vatican 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7487E8C-2791-F9F3-8116-A59220E281DB}"/>
              </a:ext>
            </a:extLst>
          </p:cNvPr>
          <p:cNvCxnSpPr>
            <a:cxnSpLocks/>
          </p:cNvCxnSpPr>
          <p:nvPr/>
        </p:nvCxnSpPr>
        <p:spPr>
          <a:xfrm flipV="1">
            <a:off x="1391520" y="7016269"/>
            <a:ext cx="105796" cy="4742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3D47397-2E3B-4FFE-3416-F9D7E983F5B7}"/>
              </a:ext>
            </a:extLst>
          </p:cNvPr>
          <p:cNvCxnSpPr>
            <a:cxnSpLocks/>
          </p:cNvCxnSpPr>
          <p:nvPr/>
        </p:nvCxnSpPr>
        <p:spPr>
          <a:xfrm flipH="1" flipV="1">
            <a:off x="2245863" y="7359551"/>
            <a:ext cx="9385" cy="3695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A6726B8-8A2E-A3BB-C031-20268279AE65}"/>
              </a:ext>
            </a:extLst>
          </p:cNvPr>
          <p:cNvCxnSpPr>
            <a:cxnSpLocks/>
          </p:cNvCxnSpPr>
          <p:nvPr/>
        </p:nvCxnSpPr>
        <p:spPr>
          <a:xfrm>
            <a:off x="2874654" y="6835982"/>
            <a:ext cx="0" cy="1868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763F7AB-09BB-5A2E-4581-3A1E0A94C798}"/>
              </a:ext>
            </a:extLst>
          </p:cNvPr>
          <p:cNvSpPr txBox="1"/>
          <p:nvPr/>
        </p:nvSpPr>
        <p:spPr>
          <a:xfrm>
            <a:off x="1973154" y="7539602"/>
            <a:ext cx="107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</a:t>
            </a:r>
            <a:r>
              <a:rPr lang="en-GB" sz="1200" b="1" dirty="0" err="1"/>
              <a:t>Betatittudes</a:t>
            </a:r>
            <a:endParaRPr lang="en-GB" sz="12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F8E56E-D21D-F920-B026-AB0BB0D286D0}"/>
              </a:ext>
            </a:extLst>
          </p:cNvPr>
          <p:cNvSpPr txBox="1"/>
          <p:nvPr/>
        </p:nvSpPr>
        <p:spPr>
          <a:xfrm>
            <a:off x="1074720" y="7409436"/>
            <a:ext cx="107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Parable of the Sheep and Goat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91EDC7A-566F-A6E9-4A1E-FE3D57664885}"/>
              </a:ext>
            </a:extLst>
          </p:cNvPr>
          <p:cNvSpPr txBox="1"/>
          <p:nvPr/>
        </p:nvSpPr>
        <p:spPr>
          <a:xfrm>
            <a:off x="-76943" y="7820437"/>
            <a:ext cx="138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Martin Luther King</a:t>
            </a:r>
          </a:p>
          <a:p>
            <a:pPr algn="ctr"/>
            <a:r>
              <a:rPr lang="en-GB" sz="1200" b="1" dirty="0"/>
              <a:t>Corrie Ten Boom</a:t>
            </a:r>
          </a:p>
          <a:p>
            <a:pPr algn="ctr"/>
            <a:r>
              <a:rPr lang="en-GB" sz="1200" b="1" dirty="0"/>
              <a:t>Mother Teresa Marcus Rashford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C388332-8AE9-0477-4C1F-C6E0C8E39C23}"/>
              </a:ext>
            </a:extLst>
          </p:cNvPr>
          <p:cNvSpPr txBox="1"/>
          <p:nvPr/>
        </p:nvSpPr>
        <p:spPr>
          <a:xfrm>
            <a:off x="477927" y="4155963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Magnificat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DC01566-3E49-B9E9-076A-16C7A6C4FB9A}"/>
              </a:ext>
            </a:extLst>
          </p:cNvPr>
          <p:cNvSpPr txBox="1"/>
          <p:nvPr/>
        </p:nvSpPr>
        <p:spPr>
          <a:xfrm>
            <a:off x="1620377" y="4208591"/>
            <a:ext cx="116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Liturgical Calendar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D112EE4-1A37-D0C3-7AF7-CBF88B438BD5}"/>
              </a:ext>
            </a:extLst>
          </p:cNvPr>
          <p:cNvSpPr txBox="1"/>
          <p:nvPr/>
        </p:nvSpPr>
        <p:spPr>
          <a:xfrm>
            <a:off x="1835277" y="5374389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Advent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CB5BBBC-2D68-BD69-0DE7-59A9F390BE0D}"/>
              </a:ext>
            </a:extLst>
          </p:cNvPr>
          <p:cNvSpPr txBox="1"/>
          <p:nvPr/>
        </p:nvSpPr>
        <p:spPr>
          <a:xfrm>
            <a:off x="2344535" y="4230357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Mary’s call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350AC05-AAEC-A61D-46F5-DB3D7840CC43}"/>
              </a:ext>
            </a:extLst>
          </p:cNvPr>
          <p:cNvSpPr txBox="1"/>
          <p:nvPr/>
        </p:nvSpPr>
        <p:spPr>
          <a:xfrm>
            <a:off x="2428199" y="5411437"/>
            <a:ext cx="116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Incarnation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4628A22-CF7F-536C-7D27-494CBE6253E4}"/>
              </a:ext>
            </a:extLst>
          </p:cNvPr>
          <p:cNvSpPr txBox="1"/>
          <p:nvPr/>
        </p:nvSpPr>
        <p:spPr>
          <a:xfrm>
            <a:off x="3368075" y="5460391"/>
            <a:ext cx="228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Creation &amp; Covenant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0A7F4B1-C7D5-461E-6C68-56E7C863C5A6}"/>
              </a:ext>
            </a:extLst>
          </p:cNvPr>
          <p:cNvSpPr txBox="1"/>
          <p:nvPr/>
        </p:nvSpPr>
        <p:spPr>
          <a:xfrm>
            <a:off x="3332918" y="4207217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Genesis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D4EDCD1-D299-C4DE-D8BC-425F6F937F86}"/>
              </a:ext>
            </a:extLst>
          </p:cNvPr>
          <p:cNvSpPr txBox="1"/>
          <p:nvPr/>
        </p:nvSpPr>
        <p:spPr>
          <a:xfrm>
            <a:off x="3851101" y="4450547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Abortion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D654467-38F7-33A1-1121-452DF5C9AB6B}"/>
              </a:ext>
            </a:extLst>
          </p:cNvPr>
          <p:cNvSpPr txBox="1"/>
          <p:nvPr/>
        </p:nvSpPr>
        <p:spPr>
          <a:xfrm>
            <a:off x="3332918" y="5341860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Euthanasia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2079C936-65DF-8DDE-8B66-9730D14EF773}"/>
              </a:ext>
            </a:extLst>
          </p:cNvPr>
          <p:cNvSpPr txBox="1"/>
          <p:nvPr/>
        </p:nvSpPr>
        <p:spPr>
          <a:xfrm>
            <a:off x="4026865" y="5358382"/>
            <a:ext cx="116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Pro-Life responses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49EBCF03-D259-4B0B-9EF5-4B68E6BED6FB}"/>
              </a:ext>
            </a:extLst>
          </p:cNvPr>
          <p:cNvSpPr txBox="1"/>
          <p:nvPr/>
        </p:nvSpPr>
        <p:spPr>
          <a:xfrm>
            <a:off x="4574636" y="4411634"/>
            <a:ext cx="116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Marriage </a:t>
            </a:r>
          </a:p>
        </p:txBody>
      </p: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8026DD34-FE45-5120-EEFE-416D260231A6}"/>
              </a:ext>
            </a:extLst>
          </p:cNvPr>
          <p:cNvCxnSpPr>
            <a:cxnSpLocks/>
          </p:cNvCxnSpPr>
          <p:nvPr/>
        </p:nvCxnSpPr>
        <p:spPr>
          <a:xfrm flipH="1" flipV="1">
            <a:off x="4996529" y="5314129"/>
            <a:ext cx="187340" cy="3956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extBox 515">
            <a:extLst>
              <a:ext uri="{FF2B5EF4-FFF2-40B4-BE49-F238E27FC236}">
                <a16:creationId xmlns:a16="http://schemas.microsoft.com/office/drawing/2014/main" id="{98D7A074-1E5F-53EC-B7D3-48C825F2F03F}"/>
              </a:ext>
            </a:extLst>
          </p:cNvPr>
          <p:cNvSpPr txBox="1"/>
          <p:nvPr/>
        </p:nvSpPr>
        <p:spPr>
          <a:xfrm>
            <a:off x="3695309" y="4863900"/>
            <a:ext cx="185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Creation&amp; Covenant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5B3BF9DD-1218-7E02-6E1A-BE79C9707375}"/>
              </a:ext>
            </a:extLst>
          </p:cNvPr>
          <p:cNvSpPr txBox="1"/>
          <p:nvPr/>
        </p:nvSpPr>
        <p:spPr>
          <a:xfrm>
            <a:off x="5161079" y="5326368"/>
            <a:ext cx="94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Wedding Ceremony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95EF9289-DA81-AC64-FEA7-0D757A4CAA01}"/>
              </a:ext>
            </a:extLst>
          </p:cNvPr>
          <p:cNvCxnSpPr>
            <a:cxnSpLocks/>
          </p:cNvCxnSpPr>
          <p:nvPr/>
        </p:nvCxnSpPr>
        <p:spPr>
          <a:xfrm>
            <a:off x="5044298" y="4649150"/>
            <a:ext cx="21599" cy="2739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24358C00-8B48-B55D-8843-8992B3F8C1E1}"/>
              </a:ext>
            </a:extLst>
          </p:cNvPr>
          <p:cNvCxnSpPr>
            <a:cxnSpLocks/>
          </p:cNvCxnSpPr>
          <p:nvPr/>
        </p:nvCxnSpPr>
        <p:spPr>
          <a:xfrm flipH="1" flipV="1">
            <a:off x="5221410" y="5302049"/>
            <a:ext cx="129999" cy="2162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TextBox 521">
            <a:extLst>
              <a:ext uri="{FF2B5EF4-FFF2-40B4-BE49-F238E27FC236}">
                <a16:creationId xmlns:a16="http://schemas.microsoft.com/office/drawing/2014/main" id="{FF9D5514-2C1C-61AB-1EC1-27246EDA70EF}"/>
              </a:ext>
            </a:extLst>
          </p:cNvPr>
          <p:cNvSpPr txBox="1"/>
          <p:nvPr/>
        </p:nvSpPr>
        <p:spPr>
          <a:xfrm>
            <a:off x="4817289" y="5685101"/>
            <a:ext cx="186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What happens when it goes wrong?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AD9837DB-01E3-70A8-78D0-5100C74ED4F6}"/>
              </a:ext>
            </a:extLst>
          </p:cNvPr>
          <p:cNvSpPr txBox="1"/>
          <p:nvPr/>
        </p:nvSpPr>
        <p:spPr>
          <a:xfrm>
            <a:off x="4288448" y="4229700"/>
            <a:ext cx="167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Dignity and Sexuality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E89A2F20-AA1F-2AA4-9ADE-23C9C8EB0203}"/>
              </a:ext>
            </a:extLst>
          </p:cNvPr>
          <p:cNvSpPr txBox="1"/>
          <p:nvPr/>
        </p:nvSpPr>
        <p:spPr>
          <a:xfrm>
            <a:off x="6221696" y="4337675"/>
            <a:ext cx="124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United Nations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8711734A-1829-A859-AA4F-36B2EB2426EC}"/>
              </a:ext>
            </a:extLst>
          </p:cNvPr>
          <p:cNvSpPr txBox="1"/>
          <p:nvPr/>
        </p:nvSpPr>
        <p:spPr>
          <a:xfrm>
            <a:off x="8527839" y="4691135"/>
            <a:ext cx="116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Religious Conflict in families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897601F3-5AC6-96D3-831E-7AB75E2C6144}"/>
              </a:ext>
            </a:extLst>
          </p:cNvPr>
          <p:cNvSpPr txBox="1"/>
          <p:nvPr/>
        </p:nvSpPr>
        <p:spPr>
          <a:xfrm>
            <a:off x="8649715" y="3990560"/>
            <a:ext cx="116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Christian Attitudes to  forgiveness</a:t>
            </a:r>
          </a:p>
        </p:txBody>
      </p: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5FAA9B7B-7B89-35A5-04A1-2DDDCD08FE28}"/>
              </a:ext>
            </a:extLst>
          </p:cNvPr>
          <p:cNvCxnSpPr>
            <a:cxnSpLocks/>
          </p:cNvCxnSpPr>
          <p:nvPr/>
        </p:nvCxnSpPr>
        <p:spPr>
          <a:xfrm flipH="1">
            <a:off x="8255392" y="4454469"/>
            <a:ext cx="534512" cy="1082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TextBox 539">
            <a:extLst>
              <a:ext uri="{FF2B5EF4-FFF2-40B4-BE49-F238E27FC236}">
                <a16:creationId xmlns:a16="http://schemas.microsoft.com/office/drawing/2014/main" id="{5A0E13F1-38B5-CEA3-2127-13F78DB6846F}"/>
              </a:ext>
            </a:extLst>
          </p:cNvPr>
          <p:cNvSpPr txBox="1"/>
          <p:nvPr/>
        </p:nvSpPr>
        <p:spPr>
          <a:xfrm>
            <a:off x="8627581" y="3449484"/>
            <a:ext cx="116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Restorative justice</a:t>
            </a:r>
          </a:p>
        </p:txBody>
      </p: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7F97345E-338F-1001-1C6D-24E0EDBB1056}"/>
              </a:ext>
            </a:extLst>
          </p:cNvPr>
          <p:cNvCxnSpPr>
            <a:cxnSpLocks/>
          </p:cNvCxnSpPr>
          <p:nvPr/>
        </p:nvCxnSpPr>
        <p:spPr>
          <a:xfrm flipH="1">
            <a:off x="8539700" y="3805462"/>
            <a:ext cx="346452" cy="385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TextBox 543">
            <a:extLst>
              <a:ext uri="{FF2B5EF4-FFF2-40B4-BE49-F238E27FC236}">
                <a16:creationId xmlns:a16="http://schemas.microsoft.com/office/drawing/2014/main" id="{19DF7F16-83E2-6BC4-833F-EB271BB64B10}"/>
              </a:ext>
            </a:extLst>
          </p:cNvPr>
          <p:cNvSpPr txBox="1"/>
          <p:nvPr/>
        </p:nvSpPr>
        <p:spPr>
          <a:xfrm>
            <a:off x="7592206" y="1442697"/>
            <a:ext cx="13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Introduction to Judaism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DC4C54E2-DD42-6EAE-E268-74399140029D}"/>
              </a:ext>
            </a:extLst>
          </p:cNvPr>
          <p:cNvSpPr txBox="1"/>
          <p:nvPr/>
        </p:nvSpPr>
        <p:spPr>
          <a:xfrm>
            <a:off x="6736582" y="1931396"/>
            <a:ext cx="13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Who was Abraham?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AF84E5E2-1BBE-86AA-E6E7-1EB90F1F1515}"/>
              </a:ext>
            </a:extLst>
          </p:cNvPr>
          <p:cNvSpPr txBox="1"/>
          <p:nvPr/>
        </p:nvSpPr>
        <p:spPr>
          <a:xfrm>
            <a:off x="6126663" y="1489634"/>
            <a:ext cx="131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Who was Moses?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997B6F3E-C38C-FD7E-12C0-25311D29C650}"/>
              </a:ext>
            </a:extLst>
          </p:cNvPr>
          <p:cNvSpPr txBox="1"/>
          <p:nvPr/>
        </p:nvSpPr>
        <p:spPr>
          <a:xfrm>
            <a:off x="5569636" y="1856809"/>
            <a:ext cx="131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</a:t>
            </a:r>
            <a:r>
              <a:rPr lang="en-GB" sz="1200" b="1" dirty="0" err="1"/>
              <a:t>Tenakh</a:t>
            </a:r>
            <a:endParaRPr lang="en-GB" sz="1200" b="1" dirty="0"/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0A1A4F2-9AF6-13D5-A47E-A79EE5089748}"/>
              </a:ext>
            </a:extLst>
          </p:cNvPr>
          <p:cNvSpPr txBox="1"/>
          <p:nvPr/>
        </p:nvSpPr>
        <p:spPr>
          <a:xfrm>
            <a:off x="4412293" y="1523720"/>
            <a:ext cx="13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/>
              <a:t>Pikuach</a:t>
            </a:r>
            <a:r>
              <a:rPr lang="en-GB" sz="1200" b="1" dirty="0"/>
              <a:t> Nefesh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5DF34803-C2D4-6762-C250-83617E61E2BC}"/>
              </a:ext>
            </a:extLst>
          </p:cNvPr>
          <p:cNvSpPr txBox="1"/>
          <p:nvPr/>
        </p:nvSpPr>
        <p:spPr>
          <a:xfrm>
            <a:off x="4252951" y="1234440"/>
            <a:ext cx="13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Kosher food</a:t>
            </a:r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D7262FFA-CB3D-D681-0F04-EDEBECEA061A}"/>
              </a:ext>
            </a:extLst>
          </p:cNvPr>
          <p:cNvCxnSpPr>
            <a:cxnSpLocks/>
          </p:cNvCxnSpPr>
          <p:nvPr/>
        </p:nvCxnSpPr>
        <p:spPr>
          <a:xfrm flipH="1">
            <a:off x="4548244" y="1539571"/>
            <a:ext cx="12078" cy="11378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35315434-0F29-9BB5-442A-003D943AD301}"/>
              </a:ext>
            </a:extLst>
          </p:cNvPr>
          <p:cNvCxnSpPr>
            <a:cxnSpLocks/>
          </p:cNvCxnSpPr>
          <p:nvPr/>
        </p:nvCxnSpPr>
        <p:spPr>
          <a:xfrm flipH="1" flipV="1">
            <a:off x="5005946" y="2962460"/>
            <a:ext cx="94472" cy="7197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TextBox 560">
            <a:extLst>
              <a:ext uri="{FF2B5EF4-FFF2-40B4-BE49-F238E27FC236}">
                <a16:creationId xmlns:a16="http://schemas.microsoft.com/office/drawing/2014/main" id="{C9A0DEF1-BD37-2693-9715-BFA09A5A56F4}"/>
              </a:ext>
            </a:extLst>
          </p:cNvPr>
          <p:cNvSpPr txBox="1"/>
          <p:nvPr/>
        </p:nvSpPr>
        <p:spPr>
          <a:xfrm>
            <a:off x="4667385" y="3666962"/>
            <a:ext cx="13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Shabbat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610B67B6-DE3D-E265-9AE0-56D339CEE830}"/>
              </a:ext>
            </a:extLst>
          </p:cNvPr>
          <p:cNvSpPr txBox="1"/>
          <p:nvPr/>
        </p:nvSpPr>
        <p:spPr>
          <a:xfrm>
            <a:off x="2112841" y="2646938"/>
            <a:ext cx="1763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RC Christianity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E45E330E-ACBA-D33D-611A-00AB6F903CBD}"/>
              </a:ext>
            </a:extLst>
          </p:cNvPr>
          <p:cNvSpPr txBox="1"/>
          <p:nvPr/>
        </p:nvSpPr>
        <p:spPr>
          <a:xfrm>
            <a:off x="3272881" y="1759964"/>
            <a:ext cx="132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What does Creation say about God?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4BB6C347-4DAF-A1EC-3A95-C45090978B77}"/>
              </a:ext>
            </a:extLst>
          </p:cNvPr>
          <p:cNvSpPr txBox="1"/>
          <p:nvPr/>
        </p:nvSpPr>
        <p:spPr>
          <a:xfrm>
            <a:off x="2473850" y="1219077"/>
            <a:ext cx="13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/>
              <a:t>Religion&amp;Science</a:t>
            </a:r>
            <a:endParaRPr lang="en-GB" sz="1200" b="1" dirty="0"/>
          </a:p>
        </p:txBody>
      </p: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771A2401-3F02-2377-4E48-B475F9CC77F5}"/>
              </a:ext>
            </a:extLst>
          </p:cNvPr>
          <p:cNvCxnSpPr>
            <a:cxnSpLocks/>
          </p:cNvCxnSpPr>
          <p:nvPr/>
        </p:nvCxnSpPr>
        <p:spPr>
          <a:xfrm flipH="1">
            <a:off x="3374510" y="1509274"/>
            <a:ext cx="12078" cy="11378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 573">
            <a:extLst>
              <a:ext uri="{FF2B5EF4-FFF2-40B4-BE49-F238E27FC236}">
                <a16:creationId xmlns:a16="http://schemas.microsoft.com/office/drawing/2014/main" id="{97CC91B0-2959-2702-B0E8-B3FD84FB2BFA}"/>
              </a:ext>
            </a:extLst>
          </p:cNvPr>
          <p:cNvSpPr txBox="1"/>
          <p:nvPr/>
        </p:nvSpPr>
        <p:spPr>
          <a:xfrm>
            <a:off x="2412345" y="1881796"/>
            <a:ext cx="13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Sin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F98D0C88-5C6A-F122-7622-95CD1225D864}"/>
              </a:ext>
            </a:extLst>
          </p:cNvPr>
          <p:cNvSpPr txBox="1"/>
          <p:nvPr/>
        </p:nvSpPr>
        <p:spPr>
          <a:xfrm>
            <a:off x="2742004" y="3451629"/>
            <a:ext cx="13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Incarnation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EE34E76-724D-C3C8-EF71-4154738A670C}"/>
              </a:ext>
            </a:extLst>
          </p:cNvPr>
          <p:cNvSpPr txBox="1"/>
          <p:nvPr/>
        </p:nvSpPr>
        <p:spPr>
          <a:xfrm>
            <a:off x="2939052" y="3161915"/>
            <a:ext cx="13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Stewardship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72492E3-71D7-4A92-21BE-9E649030536F}"/>
              </a:ext>
            </a:extLst>
          </p:cNvPr>
          <p:cNvCxnSpPr>
            <a:cxnSpLocks/>
          </p:cNvCxnSpPr>
          <p:nvPr/>
        </p:nvCxnSpPr>
        <p:spPr>
          <a:xfrm flipV="1">
            <a:off x="3683092" y="2896933"/>
            <a:ext cx="0" cy="3306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B894A45-E81B-8213-8A4A-57F3C2B0711B}"/>
              </a:ext>
            </a:extLst>
          </p:cNvPr>
          <p:cNvCxnSpPr>
            <a:cxnSpLocks/>
          </p:cNvCxnSpPr>
          <p:nvPr/>
        </p:nvCxnSpPr>
        <p:spPr>
          <a:xfrm flipV="1">
            <a:off x="3133665" y="3095608"/>
            <a:ext cx="0" cy="3306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9B7185BE-5BE4-0A50-734F-E810DB01C7A0}"/>
              </a:ext>
            </a:extLst>
          </p:cNvPr>
          <p:cNvSpPr txBox="1"/>
          <p:nvPr/>
        </p:nvSpPr>
        <p:spPr>
          <a:xfrm>
            <a:off x="2505670" y="3694655"/>
            <a:ext cx="132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Paschal Mystery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757B21F-D670-8E5C-4279-322B7D0E5F4B}"/>
              </a:ext>
            </a:extLst>
          </p:cNvPr>
          <p:cNvCxnSpPr>
            <a:cxnSpLocks/>
          </p:cNvCxnSpPr>
          <p:nvPr/>
        </p:nvCxnSpPr>
        <p:spPr>
          <a:xfrm flipV="1">
            <a:off x="2867011" y="3062233"/>
            <a:ext cx="0" cy="6319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7279492-32F7-3C34-2CB3-5A707ADDE08C}"/>
              </a:ext>
            </a:extLst>
          </p:cNvPr>
          <p:cNvCxnSpPr>
            <a:cxnSpLocks/>
          </p:cNvCxnSpPr>
          <p:nvPr/>
        </p:nvCxnSpPr>
        <p:spPr>
          <a:xfrm flipH="1">
            <a:off x="3094499" y="2178920"/>
            <a:ext cx="14570" cy="3885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F496E963-DF0C-9DD7-C16A-A59F69B4B838}"/>
              </a:ext>
            </a:extLst>
          </p:cNvPr>
          <p:cNvSpPr txBox="1"/>
          <p:nvPr/>
        </p:nvSpPr>
        <p:spPr>
          <a:xfrm>
            <a:off x="1704504" y="1974965"/>
            <a:ext cx="132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Greatest Commandment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2e7bfb-0f1d-4096-82cb-c34f89414f40" xsi:nil="true"/>
    <lcf76f155ced4ddcb4097134ff3c332f xmlns="91c74df8-1e46-45b4-bd67-b5e67cb8cfb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E7ED6C182ED408A69B174A1B81E82" ma:contentTypeVersion="18" ma:contentTypeDescription="Create a new document." ma:contentTypeScope="" ma:versionID="128cbba7d7b969790eed124b066b4716">
  <xsd:schema xmlns:xsd="http://www.w3.org/2001/XMLSchema" xmlns:xs="http://www.w3.org/2001/XMLSchema" xmlns:p="http://schemas.microsoft.com/office/2006/metadata/properties" xmlns:ns2="91c74df8-1e46-45b4-bd67-b5e67cb8cfb2" xmlns:ns3="912e7bfb-0f1d-4096-82cb-c34f89414f40" targetNamespace="http://schemas.microsoft.com/office/2006/metadata/properties" ma:root="true" ma:fieldsID="444bed5e30ae8852ea223d6d792cf481" ns2:_="" ns3:_="">
    <xsd:import namespace="91c74df8-1e46-45b4-bd67-b5e67cb8cfb2"/>
    <xsd:import namespace="912e7bfb-0f1d-4096-82cb-c34f89414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4df8-1e46-45b4-bd67-b5e67cb8c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a0db1e-6074-4392-8ead-a15cfd046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e7bfb-0f1d-4096-82cb-c34f89414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63ae3a-8fb2-4425-9368-146fce48696f}" ma:internalName="TaxCatchAll" ma:showField="CatchAllData" ma:web="912e7bfb-0f1d-4096-82cb-c34f89414f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3C60A7-0CB1-43B3-95DE-F1F162813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8A7399-DFB4-4979-81CC-FFDC25B9F8B2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b8c5acf-4bfd-4218-9005-396e657ab8ed"/>
    <ds:schemaRef ds:uri="e430b772-2069-4523-893b-f82bb45e4f6f"/>
  </ds:schemaRefs>
</ds:datastoreItem>
</file>

<file path=customXml/itemProps3.xml><?xml version="1.0" encoding="utf-8"?>
<ds:datastoreItem xmlns:ds="http://schemas.openxmlformats.org/officeDocument/2006/customXml" ds:itemID="{2C8D61CC-4FBF-4884-B089-5E0A4F1274B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19493</TotalTime>
  <Words>509</Words>
  <Application>Microsoft Office PowerPoint</Application>
  <PresentationFormat>Custom</PresentationFormat>
  <Paragraphs>182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Mrs Freestone</cp:lastModifiedBy>
  <cp:revision>402</cp:revision>
  <cp:lastPrinted>2024-06-26T10:16:43Z</cp:lastPrinted>
  <dcterms:created xsi:type="dcterms:W3CDTF">2018-02-08T08:28:53Z</dcterms:created>
  <dcterms:modified xsi:type="dcterms:W3CDTF">2024-07-16T10:58:48Z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0x01010056B6D27FE862904FA7BE0948CD67EF83</vt:lpwstr>
  </property>
</Properties>
</file>