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7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070D8"/>
    <a:srgbClr val="BD139D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70" d="100"/>
          <a:sy n="70" d="100"/>
        </p:scale>
        <p:origin x="2194" y="53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9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0" y="-6035"/>
            <a:ext cx="9730956" cy="176927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pic>
        <p:nvPicPr>
          <p:cNvPr id="2062" name="Picture 14" descr="See the source image">
            <a:extLst>
              <a:ext uri="{FF2B5EF4-FFF2-40B4-BE49-F238E27FC236}">
                <a16:creationId xmlns:a16="http://schemas.microsoft.com/office/drawing/2014/main" id="{112037EE-E46E-C389-A676-E2486BC1C8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76" t="4954" r="17025" b="10084"/>
          <a:stretch/>
        </p:blipFill>
        <p:spPr bwMode="auto">
          <a:xfrm>
            <a:off x="8335471" y="14410338"/>
            <a:ext cx="1187135" cy="116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777956DC-2245-3094-59F8-EAE79E2C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1" y="2953333"/>
            <a:ext cx="1718918" cy="900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Picture 2" descr="Image result for pocket watch cartoon">
            <a:extLst>
              <a:ext uri="{FF2B5EF4-FFF2-40B4-BE49-F238E27FC236}">
                <a16:creationId xmlns:a16="http://schemas.microsoft.com/office/drawing/2014/main" id="{4385BC8B-7145-F258-3121-03C9D01C4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3275">
            <a:off x="4815217" y="3651952"/>
            <a:ext cx="913051" cy="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49053" y="11141248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69431" y="9284478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5475" y="70713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089971" y="6841201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28509" y="4664538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822767" y="788869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8250560" y="689977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515772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35851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10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096887" y="1596994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6657615" y="14874391"/>
            <a:ext cx="1" cy="692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209851" y="15960806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857500" y="16027674"/>
            <a:ext cx="2246" cy="5956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5716342" y="2098059"/>
            <a:ext cx="8293" cy="5432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1376087" y="10199312"/>
            <a:ext cx="870985" cy="3998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>
            <a:off x="8511732" y="2619495"/>
            <a:ext cx="390548" cy="4496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552914" y="409880"/>
            <a:ext cx="6745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Key Stage Four Learning 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H="1">
            <a:off x="2070560" y="14944150"/>
            <a:ext cx="353025" cy="6438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H="1">
            <a:off x="1390755" y="14639013"/>
            <a:ext cx="488370" cy="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010066" y="12939049"/>
            <a:ext cx="613033" cy="6379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7454424" y="13874294"/>
            <a:ext cx="552091" cy="4247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482975" y="13076327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6510568" y="13814376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H="1">
            <a:off x="5670903" y="10782760"/>
            <a:ext cx="5605" cy="3997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2825149" y="12982583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2247072" y="9571329"/>
            <a:ext cx="0" cy="4962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171466" y="13037592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3048531" y="9571329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3797457" y="8569638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H="1">
            <a:off x="2814498" y="8569638"/>
            <a:ext cx="10651" cy="4833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1010066" y="7155399"/>
            <a:ext cx="773667" cy="333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3797457" y="6462616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3171183" y="11658299"/>
            <a:ext cx="14028" cy="4502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3681811" y="10767687"/>
            <a:ext cx="3514" cy="3878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4628750" y="11656220"/>
            <a:ext cx="12378" cy="573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777499" y="9644966"/>
            <a:ext cx="605234" cy="2494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365945" y="7351421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>
            <a:off x="1190421" y="8852044"/>
            <a:ext cx="252321" cy="3451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231408" y="13825231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7055876" y="11712120"/>
            <a:ext cx="0" cy="4842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7985872" y="10742079"/>
            <a:ext cx="15771" cy="5270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6527535" y="2917536"/>
            <a:ext cx="0" cy="2966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3575948" y="2239690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4756002" y="2990992"/>
            <a:ext cx="0" cy="3277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1153104" y="4406509"/>
            <a:ext cx="495284" cy="6423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>
            <a:off x="7661997" y="1942311"/>
            <a:ext cx="219580" cy="6028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17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" y="197342"/>
            <a:ext cx="1105236" cy="1043343"/>
          </a:xfrm>
          <a:prstGeom prst="rect">
            <a:avLst/>
          </a:prstGeom>
        </p:spPr>
      </p:pic>
      <p:sp>
        <p:nvSpPr>
          <p:cNvPr id="66" name="Oval 6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970155" y="809977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8995" y="15589862"/>
            <a:ext cx="510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Catholic Beliefs and Teachings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73747" y="13379840"/>
            <a:ext cx="510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Catholic Practices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56078" y="11225155"/>
            <a:ext cx="510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Catholic Sources of Wisdom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264936" y="9112666"/>
            <a:ext cx="6976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Catholic Forms of Expression and Judaism beliefs and teachings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186646" y="6864852"/>
            <a:ext cx="510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Judaism Beliefs &amp;Practices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390755" y="4633032"/>
            <a:ext cx="722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Arguments for the existence of God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645364" y="2619495"/>
            <a:ext cx="6829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Relationships and families in the twenty-first century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3797457" y="14895769"/>
            <a:ext cx="1" cy="692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777499" y="15701000"/>
            <a:ext cx="574059" cy="5608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  <a:stCxn id="150" idx="3"/>
          </p:cNvCxnSpPr>
          <p:nvPr/>
        </p:nvCxnSpPr>
        <p:spPr>
          <a:xfrm flipH="1" flipV="1">
            <a:off x="7737782" y="11408339"/>
            <a:ext cx="1147271" cy="8887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1860438" y="11658299"/>
            <a:ext cx="14028" cy="4502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4388007" y="8555106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4115331" y="9543103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5181461" y="9571329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6134631" y="9543103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7259960" y="9560998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7985872" y="9391516"/>
            <a:ext cx="471854" cy="3979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5658360" y="8577115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6702222" y="8577115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8444478" y="9029207"/>
            <a:ext cx="471854" cy="3979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6504163" y="7388072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5241382" y="7388072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2679645" y="7351421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5912294" y="6403835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7055876" y="6462616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 flipV="1">
            <a:off x="1592629" y="5809554"/>
            <a:ext cx="380697" cy="1635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2679646" y="4038600"/>
            <a:ext cx="25454" cy="7436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4280769" y="4015880"/>
            <a:ext cx="25454" cy="7436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7055876" y="4359102"/>
            <a:ext cx="278544" cy="5063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3404736" y="5136173"/>
            <a:ext cx="6897" cy="6775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4871924" y="5155723"/>
            <a:ext cx="6897" cy="6775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6150903" y="5136372"/>
            <a:ext cx="6897" cy="6775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>
            <a:off x="2460558" y="2000026"/>
            <a:ext cx="219580" cy="6028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2889102" y="2990992"/>
            <a:ext cx="0" cy="3277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27535" y="16562819"/>
            <a:ext cx="1133269" cy="338554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The Trinity.</a:t>
            </a:r>
          </a:p>
        </p:txBody>
      </p:sp>
      <p:sp>
        <p:nvSpPr>
          <p:cNvPr id="129" name="TextBox 128"/>
          <p:cNvSpPr txBox="1">
            <a:spLocks noChangeAspect="1"/>
          </p:cNvSpPr>
          <p:nvPr/>
        </p:nvSpPr>
        <p:spPr>
          <a:xfrm>
            <a:off x="4641128" y="16566438"/>
            <a:ext cx="1133269" cy="423962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Creation</a:t>
            </a:r>
          </a:p>
        </p:txBody>
      </p:sp>
      <p:sp>
        <p:nvSpPr>
          <p:cNvPr id="130" name="TextBox 129"/>
          <p:cNvSpPr txBox="1">
            <a:spLocks noChangeAspect="1"/>
          </p:cNvSpPr>
          <p:nvPr/>
        </p:nvSpPr>
        <p:spPr>
          <a:xfrm>
            <a:off x="2297892" y="16386124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Significance of Creation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5279" y="16219132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Paschal Mystery 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978721" y="14714350"/>
            <a:ext cx="1351803" cy="738664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Biblical understandings of the Trinity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253754" y="14695058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Incarnation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1802121" y="14828829"/>
            <a:ext cx="1133269" cy="600164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The Significance of the Paschal Mystery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755833" y="14389349"/>
            <a:ext cx="1133269" cy="307777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Eschatology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73471" y="12695583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Sacraments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051942" y="12657777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Liturgical worship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130392" y="14101185"/>
            <a:ext cx="1133269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Catholic funeral rite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437246" y="12640532"/>
            <a:ext cx="1133269" cy="369332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Prayer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409145" y="12736400"/>
            <a:ext cx="1576727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Catholic social teaching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7419237" y="14258687"/>
            <a:ext cx="1133269" cy="3385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Pilgrimage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7203593" y="11973950"/>
            <a:ext cx="1681460" cy="646331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Interpretations of the Bible</a:t>
            </a:r>
            <a:endParaRPr lang="en-GB" dirty="0"/>
          </a:p>
        </p:txBody>
      </p:sp>
      <p:sp>
        <p:nvSpPr>
          <p:cNvPr id="151" name="TextBox 150"/>
          <p:cNvSpPr txBox="1"/>
          <p:nvPr/>
        </p:nvSpPr>
        <p:spPr>
          <a:xfrm>
            <a:off x="7321265" y="10600964"/>
            <a:ext cx="1375295" cy="423962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Bible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066271" y="10524215"/>
            <a:ext cx="1133269" cy="461665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Second Vatican council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102191" y="10408795"/>
            <a:ext cx="1133269" cy="461665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The four marks of the Church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106557" y="11989915"/>
            <a:ext cx="1133269" cy="430887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Church as the Body of Christ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512245" y="11896246"/>
            <a:ext cx="1133269" cy="430887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Mary as a model of the Church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79060" y="11934498"/>
            <a:ext cx="1908195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Personal and ethical decision making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1788089" y="10480576"/>
            <a:ext cx="1263977" cy="600164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Architecture and design of Catholic churches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236055" y="9552384"/>
            <a:ext cx="677108" cy="2082108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en-GB" sz="1600" dirty="0"/>
              <a:t>Internal features of the church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73470" y="8448143"/>
            <a:ext cx="1133269" cy="646331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Sacred objects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709481" y="9818957"/>
            <a:ext cx="1149199" cy="600164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Paintings, frescos and drawings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2944527" y="9818328"/>
            <a:ext cx="1039481" cy="430887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Symbolism and imagery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4015900" y="9818328"/>
            <a:ext cx="993403" cy="40011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Music in worship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041196" y="9799962"/>
            <a:ext cx="937526" cy="646331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The Nature of the Almighty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6052706" y="9819361"/>
            <a:ext cx="992145" cy="430887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The Covenant at Sinai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7136656" y="9819216"/>
            <a:ext cx="1133269" cy="276999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Sanctity of Life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8356753" y="9723121"/>
            <a:ext cx="1133269" cy="646331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Moral Principles and the Mitzvot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8950487" y="7988920"/>
            <a:ext cx="553998" cy="1540925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r>
              <a:rPr lang="en-GB" sz="1200" dirty="0"/>
              <a:t>Jewish Beliefs about Life After Death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840189" y="8333221"/>
            <a:ext cx="1133269" cy="461665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Sculptures and statues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021288" y="8333221"/>
            <a:ext cx="1133269" cy="461665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Drama and plays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239003" y="8333220"/>
            <a:ext cx="942458" cy="307777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err="1"/>
              <a:t>Shekhinah</a:t>
            </a:r>
            <a:endParaRPr lang="en-GB" sz="1400" dirty="0"/>
          </a:p>
        </p:txBody>
      </p:sp>
      <p:sp>
        <p:nvSpPr>
          <p:cNvPr id="171" name="TextBox 170"/>
          <p:cNvSpPr txBox="1"/>
          <p:nvPr/>
        </p:nvSpPr>
        <p:spPr>
          <a:xfrm>
            <a:off x="5330465" y="8331801"/>
            <a:ext cx="1014716" cy="338554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Messiah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451813" y="8314406"/>
            <a:ext cx="1133269" cy="461665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The covenant with Abraham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754631" y="7591768"/>
            <a:ext cx="1133269" cy="646331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Public worship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440096" y="7553181"/>
            <a:ext cx="1133269" cy="400110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Prayer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4104999" y="7629221"/>
            <a:ext cx="1133269" cy="523220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Rituals </a:t>
            </a:r>
            <a:r>
              <a:rPr lang="en-GB" sz="1400"/>
              <a:t>and ceremonies</a:t>
            </a:r>
            <a:endParaRPr lang="en-GB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2244864" y="7591212"/>
            <a:ext cx="1133269" cy="369332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Festivals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73856" y="7418430"/>
            <a:ext cx="1698780" cy="584775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Features of the synagogue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5041196" y="6159380"/>
            <a:ext cx="1133269" cy="461665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Shema and Amidah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3328080" y="6111814"/>
            <a:ext cx="1133269" cy="276999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/>
              <a:t>Shabbat</a:t>
            </a:r>
            <a:endParaRPr lang="en-GB" sz="1200" dirty="0"/>
          </a:p>
        </p:txBody>
      </p:sp>
      <p:sp>
        <p:nvSpPr>
          <p:cNvPr id="184" name="TextBox 183"/>
          <p:cNvSpPr txBox="1"/>
          <p:nvPr/>
        </p:nvSpPr>
        <p:spPr>
          <a:xfrm>
            <a:off x="5605285" y="5387334"/>
            <a:ext cx="1133269" cy="5232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problem of evil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538412" y="4121015"/>
            <a:ext cx="1133269" cy="3693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/>
              <a:t>Visions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897632" y="5400133"/>
            <a:ext cx="1133269" cy="5232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Religious experience 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4203129" y="5419089"/>
            <a:ext cx="1133269" cy="6001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The cosmological argument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626876" y="5980103"/>
            <a:ext cx="1557699" cy="4616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Revelation as proof of the existence of God 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032213" y="3950778"/>
            <a:ext cx="1133269" cy="3077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Miracles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672368" y="3932029"/>
            <a:ext cx="1133269" cy="5232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The design argument 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799310" y="3990086"/>
            <a:ext cx="1133269" cy="41549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/>
              <a:t>Responses the problem of evil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8298070" y="2157842"/>
            <a:ext cx="1133269" cy="261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Marriage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7186124" y="1492679"/>
            <a:ext cx="2517016" cy="4239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Sexual relationships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041195" y="1779867"/>
            <a:ext cx="1133269" cy="5232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Support for the family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232675" y="3189104"/>
            <a:ext cx="1133269" cy="4239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Families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4022372" y="3247651"/>
            <a:ext cx="1252282" cy="3077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Contraception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160227" y="1812778"/>
            <a:ext cx="1133269" cy="430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Divorce and remarriage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297892" y="3189643"/>
            <a:ext cx="1133269" cy="430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Equality of men and women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1552914" y="1645814"/>
            <a:ext cx="1133269" cy="57708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/>
              <a:t>Gender prejudice and discrimination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5905717" y="14088380"/>
            <a:ext cx="1351064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Forms of popular piety</a:t>
            </a:r>
          </a:p>
        </p:txBody>
      </p: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403311" y="13364183"/>
            <a:ext cx="552091" cy="4247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8479727" y="13644693"/>
            <a:ext cx="1133269" cy="523220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Mission and evangelism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5605286" y="12010515"/>
            <a:ext cx="1464284" cy="584775"/>
          </a:xfrm>
          <a:prstGeom prst="rect">
            <a:avLst/>
          </a:prstGeom>
          <a:solidFill>
            <a:srgbClr val="F8B30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The magisterium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65441" y="5470875"/>
            <a:ext cx="1245999" cy="830997"/>
          </a:xfrm>
          <a:prstGeom prst="rect">
            <a:avLst/>
          </a:prstGeom>
          <a:solidFill>
            <a:srgbClr val="F8B308"/>
          </a:solidFill>
          <a:ln w="635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Paper 1- Catholic Christianity 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067629" y="16593589"/>
            <a:ext cx="1245999" cy="755591"/>
          </a:xfrm>
          <a:prstGeom prst="rect">
            <a:avLst/>
          </a:prstGeom>
          <a:solidFill>
            <a:srgbClr val="F070D8"/>
          </a:solidFill>
          <a:ln w="635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Paper 2- Judaism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5279" y="17085977"/>
            <a:ext cx="5042918" cy="42396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GCSE Syllabus: Edexcel Specification A</a:t>
            </a:r>
          </a:p>
        </p:txBody>
      </p:sp>
      <p:pic>
        <p:nvPicPr>
          <p:cNvPr id="39" name="Picture 38" descr="Jodendom - Judaism - qaz.wiki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989" y="6374818"/>
            <a:ext cx="931410" cy="790146"/>
          </a:xfrm>
          <a:prstGeom prst="rect">
            <a:avLst/>
          </a:prstGeom>
        </p:spPr>
      </p:pic>
      <p:pic>
        <p:nvPicPr>
          <p:cNvPr id="40" name="Picture 39" descr="File:P judaism (scroll).svg - Wikimedia Common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90" y="6304225"/>
            <a:ext cx="1211402" cy="1090049"/>
          </a:xfrm>
          <a:prstGeom prst="rect">
            <a:avLst/>
          </a:prstGeom>
        </p:spPr>
      </p:pic>
      <p:pic>
        <p:nvPicPr>
          <p:cNvPr id="44" name="Picture 43" descr="Contesting Christianity: Prayer and Miracles « Disjointed ..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632" y="14258687"/>
            <a:ext cx="1190421" cy="892816"/>
          </a:xfrm>
          <a:prstGeom prst="rect">
            <a:avLst/>
          </a:prstGeom>
        </p:spPr>
      </p:pic>
      <p:pic>
        <p:nvPicPr>
          <p:cNvPr id="45" name="Picture 44" descr="Faith for a Fragile Planet: Love God, Love God's Creatio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335" y="16242515"/>
            <a:ext cx="921272" cy="733875"/>
          </a:xfrm>
          <a:prstGeom prst="rect">
            <a:avLst/>
          </a:prstGeom>
        </p:spPr>
      </p:pic>
      <p:pic>
        <p:nvPicPr>
          <p:cNvPr id="47" name="Picture 46" descr="Holy Cross at Sunrise | Flickr - Photo Sharing!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18" y="14975960"/>
            <a:ext cx="734928" cy="983188"/>
          </a:xfrm>
          <a:prstGeom prst="rect">
            <a:avLst/>
          </a:prstGeom>
        </p:spPr>
      </p:pic>
      <p:pic>
        <p:nvPicPr>
          <p:cNvPr id="48" name="Picture 47" descr="File:ShabbatableS.jpg - Wikimedia Commons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61" y="7468516"/>
            <a:ext cx="649383" cy="807690"/>
          </a:xfrm>
          <a:prstGeom prst="rect">
            <a:avLst/>
          </a:prstGeom>
        </p:spPr>
      </p:pic>
      <p:pic>
        <p:nvPicPr>
          <p:cNvPr id="49" name="Picture 48" descr="Princes Road Synagogue - Wikipedia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5" y="5629653"/>
            <a:ext cx="1022195" cy="748545"/>
          </a:xfrm>
          <a:prstGeom prst="rect">
            <a:avLst/>
          </a:prstGeom>
        </p:spPr>
      </p:pic>
      <p:pic>
        <p:nvPicPr>
          <p:cNvPr id="50" name="Picture 49" descr="Pros and cons of marriage: is marriage outdated? - netivist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464" y="6319919"/>
            <a:ext cx="973527" cy="547312"/>
          </a:xfrm>
          <a:prstGeom prst="rect">
            <a:avLst/>
          </a:prstGeom>
        </p:spPr>
      </p:pic>
      <p:pic>
        <p:nvPicPr>
          <p:cNvPr id="51" name="Picture 50" descr="File:Hebrew Tanakh.jpg - Wikimedia Commons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521070" y="12332505"/>
            <a:ext cx="649081" cy="1056747"/>
          </a:xfrm>
          <a:prstGeom prst="rect">
            <a:avLst/>
          </a:prstGeom>
        </p:spPr>
      </p:pic>
      <p:pic>
        <p:nvPicPr>
          <p:cNvPr id="52" name="Picture 51" descr="Baptism of Christ: The 1st Sunday of Epiphany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40" y="11129052"/>
            <a:ext cx="931058" cy="711023"/>
          </a:xfrm>
          <a:prstGeom prst="rect">
            <a:avLst/>
          </a:prstGeom>
        </p:spPr>
      </p:pic>
      <p:pic>
        <p:nvPicPr>
          <p:cNvPr id="53" name="Picture 52" descr="File:Blessed Virgin Mary.jpg - Wikipedia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887" y="10512773"/>
            <a:ext cx="612856" cy="811263"/>
          </a:xfrm>
          <a:prstGeom prst="rect">
            <a:avLst/>
          </a:prstGeom>
        </p:spPr>
      </p:pic>
      <p:pic>
        <p:nvPicPr>
          <p:cNvPr id="54" name="Picture 53" descr="Bible Free Stock Photo - Public Domain Pictures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128" y="10822162"/>
            <a:ext cx="726896" cy="969194"/>
          </a:xfrm>
          <a:prstGeom prst="rect">
            <a:avLst/>
          </a:prstGeom>
        </p:spPr>
      </p:pic>
      <p:sp>
        <p:nvSpPr>
          <p:cNvPr id="189" name="TextBox 188">
            <a:extLst>
              <a:ext uri="{FF2B5EF4-FFF2-40B4-BE49-F238E27FC236}">
                <a16:creationId xmlns:a16="http://schemas.microsoft.com/office/drawing/2014/main" id="{7DD0321F-3DCB-9BA3-2E68-E5E0510ACF06}"/>
              </a:ext>
            </a:extLst>
          </p:cNvPr>
          <p:cNvSpPr txBox="1"/>
          <p:nvPr/>
        </p:nvSpPr>
        <p:spPr>
          <a:xfrm>
            <a:off x="63607" y="1598595"/>
            <a:ext cx="1245999" cy="830997"/>
          </a:xfrm>
          <a:prstGeom prst="rect">
            <a:avLst/>
          </a:prstGeom>
          <a:solidFill>
            <a:srgbClr val="92D050"/>
          </a:solidFill>
          <a:ln w="635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Paper 3- Philosophy and Ethics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6505835" y="6104353"/>
            <a:ext cx="1133269" cy="461665"/>
          </a:xfrm>
          <a:prstGeom prst="rect">
            <a:avLst/>
          </a:prstGeom>
          <a:solidFill>
            <a:srgbClr val="F070D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err="1"/>
              <a:t>Tenakh</a:t>
            </a:r>
            <a:r>
              <a:rPr lang="en-GB" sz="1200" dirty="0"/>
              <a:t> and Talmud</a:t>
            </a:r>
          </a:p>
        </p:txBody>
      </p:sp>
      <p:pic>
        <p:nvPicPr>
          <p:cNvPr id="203" name="Picture 202" descr="File:Chalice made by Biagio Bellotti, 1766.png - Wikimedia ...">
            <a:extLst>
              <a:ext uri="{FF2B5EF4-FFF2-40B4-BE49-F238E27FC236}">
                <a16:creationId xmlns:a16="http://schemas.microsoft.com/office/drawing/2014/main" id="{0B7CFC93-7F23-0721-46EC-6361FEC51A1B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1" y="8507546"/>
            <a:ext cx="456580" cy="9299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973DEF-5F27-4C45-726F-6188E71F26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814282" y="3369701"/>
            <a:ext cx="888858" cy="1057628"/>
          </a:xfrm>
          <a:prstGeom prst="rect">
            <a:avLst/>
          </a:prstGeom>
        </p:spPr>
      </p:pic>
      <p:pic>
        <p:nvPicPr>
          <p:cNvPr id="2054" name="Picture 6" descr="Image result for DIVORCE IMAGEs">
            <a:extLst>
              <a:ext uri="{FF2B5EF4-FFF2-40B4-BE49-F238E27FC236}">
                <a16:creationId xmlns:a16="http://schemas.microsoft.com/office/drawing/2014/main" id="{5634EEC8-DC47-48D8-279B-A3427BE24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19" y="1047355"/>
            <a:ext cx="688447" cy="73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family home cartoon">
            <a:extLst>
              <a:ext uri="{FF2B5EF4-FFF2-40B4-BE49-F238E27FC236}">
                <a16:creationId xmlns:a16="http://schemas.microsoft.com/office/drawing/2014/main" id="{C0F78671-0094-EFD6-916D-FC9547552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512" y="1704851"/>
            <a:ext cx="830632" cy="70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eucharist cartoon">
            <a:extLst>
              <a:ext uri="{FF2B5EF4-FFF2-40B4-BE49-F238E27FC236}">
                <a16:creationId xmlns:a16="http://schemas.microsoft.com/office/drawing/2014/main" id="{ECD58FFC-1F66-C8AB-B0F6-5E6DC80CA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18" y="13314380"/>
            <a:ext cx="612084" cy="77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rosary cartoon">
            <a:extLst>
              <a:ext uri="{FF2B5EF4-FFF2-40B4-BE49-F238E27FC236}">
                <a16:creationId xmlns:a16="http://schemas.microsoft.com/office/drawing/2014/main" id="{63B42BE1-9A78-74C7-BF4C-B1E5D68A3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905" y="12734137"/>
            <a:ext cx="582630" cy="60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mage result for earth cartoon">
            <a:extLst>
              <a:ext uri="{FF2B5EF4-FFF2-40B4-BE49-F238E27FC236}">
                <a16:creationId xmlns:a16="http://schemas.microsoft.com/office/drawing/2014/main" id="{0EF36417-CEF0-E9C2-2041-E1C7D191F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06" y="16285514"/>
            <a:ext cx="554609" cy="55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Image result for pentecost cartoon">
            <a:extLst>
              <a:ext uri="{FF2B5EF4-FFF2-40B4-BE49-F238E27FC236}">
                <a16:creationId xmlns:a16="http://schemas.microsoft.com/office/drawing/2014/main" id="{76D61F97-CC3B-5B48-73DA-21B21746D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795" y="13009939"/>
            <a:ext cx="825562" cy="61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Image result for transfiguration cartoon">
            <a:extLst>
              <a:ext uri="{FF2B5EF4-FFF2-40B4-BE49-F238E27FC236}">
                <a16:creationId xmlns:a16="http://schemas.microsoft.com/office/drawing/2014/main" id="{B4BE0525-95E3-88F0-3406-D81EE7396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82" y="4600450"/>
            <a:ext cx="926164" cy="66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0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BD5D07-641E-4AF0-B5B3-66B66396C127}"/>
</file>

<file path=customXml/itemProps2.xml><?xml version="1.0" encoding="utf-8"?>
<ds:datastoreItem xmlns:ds="http://schemas.openxmlformats.org/officeDocument/2006/customXml" ds:itemID="{4FC4FF44-E838-49A8-86C6-2AF7E6AC2BA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15740</TotalTime>
  <Words>273</Words>
  <Application>Microsoft Office PowerPoint</Application>
  <PresentationFormat>Custom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Freestone</cp:lastModifiedBy>
  <cp:revision>304</cp:revision>
  <cp:lastPrinted>2019-10-07T07:04:47Z</cp:lastPrinted>
  <dcterms:created xsi:type="dcterms:W3CDTF">2018-02-08T08:28:53Z</dcterms:created>
  <dcterms:modified xsi:type="dcterms:W3CDTF">2024-07-15T21:01:11Z</dcterms:modified>
</cp:coreProperties>
</file>