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08"/>
    <a:srgbClr val="FE5E00"/>
    <a:srgbClr val="FF00FF"/>
    <a:srgbClr val="BD139D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C5F53-2663-4917-AB72-B752AED4FE21}" v="15" dt="2023-07-06T13:13:35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90" d="100"/>
          <a:sy n="90" d="100"/>
        </p:scale>
        <p:origin x="1080" y="7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Crowe" userId="4dd57b3c-49a4-411d-9412-def244583628" providerId="ADAL" clId="{667C5F53-2663-4917-AB72-B752AED4FE21}"/>
    <pc:docChg chg="undo custSel modSld">
      <pc:chgData name="Mrs Crowe" userId="4dd57b3c-49a4-411d-9412-def244583628" providerId="ADAL" clId="{667C5F53-2663-4917-AB72-B752AED4FE21}" dt="2023-07-06T13:14:08.342" v="299" actId="6549"/>
      <pc:docMkLst>
        <pc:docMk/>
      </pc:docMkLst>
      <pc:sldChg chg="addSp delSp modSp mod">
        <pc:chgData name="Mrs Crowe" userId="4dd57b3c-49a4-411d-9412-def244583628" providerId="ADAL" clId="{667C5F53-2663-4917-AB72-B752AED4FE21}" dt="2023-07-06T13:14:08.342" v="299" actId="6549"/>
        <pc:sldMkLst>
          <pc:docMk/>
          <pc:sldMk cId="1074321042" sldId="256"/>
        </pc:sldMkLst>
        <pc:spChg chg="mod">
          <ac:chgData name="Mrs Crowe" userId="4dd57b3c-49a4-411d-9412-def244583628" providerId="ADAL" clId="{667C5F53-2663-4917-AB72-B752AED4FE21}" dt="2023-07-06T13:13:16.098" v="257" actId="14100"/>
          <ac:spMkLst>
            <pc:docMk/>
            <pc:sldMk cId="1074321042" sldId="256"/>
            <ac:spMk id="4" creationId="{5577E6DF-4EA3-D14D-8E13-28AB8D609DDE}"/>
          </ac:spMkLst>
        </pc:spChg>
        <pc:spChg chg="add del">
          <ac:chgData name="Mrs Crowe" userId="4dd57b3c-49a4-411d-9412-def244583628" providerId="ADAL" clId="{667C5F53-2663-4917-AB72-B752AED4FE21}" dt="2023-07-06T13:01:17.470" v="50" actId="22"/>
          <ac:spMkLst>
            <pc:docMk/>
            <pc:sldMk cId="1074321042" sldId="256"/>
            <ac:spMk id="12" creationId="{61BDE9E7-7E9C-B8FF-AAC9-01B808F828F8}"/>
          </ac:spMkLst>
        </pc:spChg>
        <pc:spChg chg="add mod">
          <ac:chgData name="Mrs Crowe" userId="4dd57b3c-49a4-411d-9412-def244583628" providerId="ADAL" clId="{667C5F53-2663-4917-AB72-B752AED4FE21}" dt="2023-07-06T13:02:14.944" v="84" actId="1076"/>
          <ac:spMkLst>
            <pc:docMk/>
            <pc:sldMk cId="1074321042" sldId="256"/>
            <ac:spMk id="13" creationId="{10C10AFA-EC02-C281-4B4C-893EB464346D}"/>
          </ac:spMkLst>
        </pc:spChg>
        <pc:spChg chg="mod">
          <ac:chgData name="Mrs Crowe" userId="4dd57b3c-49a4-411d-9412-def244583628" providerId="ADAL" clId="{667C5F53-2663-4917-AB72-B752AED4FE21}" dt="2023-07-06T13:03:50.586" v="117" actId="1076"/>
          <ac:spMkLst>
            <pc:docMk/>
            <pc:sldMk cId="1074321042" sldId="256"/>
            <ac:spMk id="57" creationId="{F42C74E4-6C67-AB42-B00E-14010A9DAB4A}"/>
          </ac:spMkLst>
        </pc:spChg>
        <pc:spChg chg="mod">
          <ac:chgData name="Mrs Crowe" userId="4dd57b3c-49a4-411d-9412-def244583628" providerId="ADAL" clId="{667C5F53-2663-4917-AB72-B752AED4FE21}" dt="2023-07-06T13:04:07.619" v="122" actId="14100"/>
          <ac:spMkLst>
            <pc:docMk/>
            <pc:sldMk cId="1074321042" sldId="256"/>
            <ac:spMk id="58" creationId="{A8E84878-B999-3E45-A62E-A5D9A1ABF6E1}"/>
          </ac:spMkLst>
        </pc:spChg>
        <pc:spChg chg="mod">
          <ac:chgData name="Mrs Crowe" userId="4dd57b3c-49a4-411d-9412-def244583628" providerId="ADAL" clId="{667C5F53-2663-4917-AB72-B752AED4FE21}" dt="2023-07-06T13:11:25.340" v="248" actId="1076"/>
          <ac:spMkLst>
            <pc:docMk/>
            <pc:sldMk cId="1074321042" sldId="256"/>
            <ac:spMk id="141" creationId="{4ED9223C-B305-724C-860B-8788F8ED72BC}"/>
          </ac:spMkLst>
        </pc:spChg>
        <pc:spChg chg="mod">
          <ac:chgData name="Mrs Crowe" userId="4dd57b3c-49a4-411d-9412-def244583628" providerId="ADAL" clId="{667C5F53-2663-4917-AB72-B752AED4FE21}" dt="2023-07-06T13:00:24.402" v="29" actId="14100"/>
          <ac:spMkLst>
            <pc:docMk/>
            <pc:sldMk cId="1074321042" sldId="256"/>
            <ac:spMk id="174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11:03.232" v="239" actId="14100"/>
          <ac:spMkLst>
            <pc:docMk/>
            <pc:sldMk cId="1074321042" sldId="256"/>
            <ac:spMk id="175" creationId="{CF8DA0D5-E311-477C-BFC5-B9445D2888E9}"/>
          </ac:spMkLst>
        </pc:spChg>
        <pc:spChg chg="del mod">
          <ac:chgData name="Mrs Crowe" userId="4dd57b3c-49a4-411d-9412-def244583628" providerId="ADAL" clId="{667C5F53-2663-4917-AB72-B752AED4FE21}" dt="2023-07-06T13:10:03.511" v="222" actId="478"/>
          <ac:spMkLst>
            <pc:docMk/>
            <pc:sldMk cId="1074321042" sldId="256"/>
            <ac:spMk id="176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07:36.891" v="173" actId="14100"/>
          <ac:spMkLst>
            <pc:docMk/>
            <pc:sldMk cId="1074321042" sldId="256"/>
            <ac:spMk id="178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14:08.342" v="299" actId="6549"/>
          <ac:spMkLst>
            <pc:docMk/>
            <pc:sldMk cId="1074321042" sldId="256"/>
            <ac:spMk id="183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7:54.145" v="178" actId="14100"/>
          <ac:spMkLst>
            <pc:docMk/>
            <pc:sldMk cId="1074321042" sldId="256"/>
            <ac:spMk id="184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08:29.241" v="190" actId="1076"/>
          <ac:spMkLst>
            <pc:docMk/>
            <pc:sldMk cId="1074321042" sldId="256"/>
            <ac:spMk id="188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8:43.113" v="192" actId="1076"/>
          <ac:spMkLst>
            <pc:docMk/>
            <pc:sldMk cId="1074321042" sldId="256"/>
            <ac:spMk id="200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8:55.598" v="197" actId="1076"/>
          <ac:spMkLst>
            <pc:docMk/>
            <pc:sldMk cId="1074321042" sldId="256"/>
            <ac:spMk id="203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8:08.275" v="185" actId="1076"/>
          <ac:spMkLst>
            <pc:docMk/>
            <pc:sldMk cId="1074321042" sldId="256"/>
            <ac:spMk id="208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11:36.696" v="251" actId="1076"/>
          <ac:spMkLst>
            <pc:docMk/>
            <pc:sldMk cId="1074321042" sldId="256"/>
            <ac:spMk id="209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11:48.144" v="252" actId="1076"/>
          <ac:spMkLst>
            <pc:docMk/>
            <pc:sldMk cId="1074321042" sldId="256"/>
            <ac:spMk id="213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11:27.743" v="249" actId="1076"/>
          <ac:spMkLst>
            <pc:docMk/>
            <pc:sldMk cId="1074321042" sldId="256"/>
            <ac:spMk id="221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3:39.961" v="114" actId="1076"/>
          <ac:spMkLst>
            <pc:docMk/>
            <pc:sldMk cId="1074321042" sldId="256"/>
            <ac:spMk id="224" creationId="{ACF0C630-75E2-F848-B9E5-7E5905E2C993}"/>
          </ac:spMkLst>
        </pc:spChg>
        <pc:spChg chg="mod">
          <ac:chgData name="Mrs Crowe" userId="4dd57b3c-49a4-411d-9412-def244583628" providerId="ADAL" clId="{667C5F53-2663-4917-AB72-B752AED4FE21}" dt="2023-07-06T13:04:12.961" v="123" actId="14100"/>
          <ac:spMkLst>
            <pc:docMk/>
            <pc:sldMk cId="1074321042" sldId="256"/>
            <ac:spMk id="225" creationId="{37258FC4-E633-1F40-B961-0AFD7DEF4AD4}"/>
          </ac:spMkLst>
        </pc:spChg>
        <pc:spChg chg="mod">
          <ac:chgData name="Mrs Crowe" userId="4dd57b3c-49a4-411d-9412-def244583628" providerId="ADAL" clId="{667C5F53-2663-4917-AB72-B752AED4FE21}" dt="2023-07-06T13:10:49.512" v="233" actId="1076"/>
          <ac:spMkLst>
            <pc:docMk/>
            <pc:sldMk cId="1074321042" sldId="256"/>
            <ac:spMk id="239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04:35.570" v="129" actId="1076"/>
          <ac:spMkLst>
            <pc:docMk/>
            <pc:sldMk cId="1074321042" sldId="256"/>
            <ac:spMk id="243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11:56.502" v="254" actId="1076"/>
          <ac:spMkLst>
            <pc:docMk/>
            <pc:sldMk cId="1074321042" sldId="256"/>
            <ac:spMk id="249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07:39.954" v="174" actId="1076"/>
          <ac:spMkLst>
            <pc:docMk/>
            <pc:sldMk cId="1074321042" sldId="256"/>
            <ac:spMk id="268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2:12.857" v="83" actId="1076"/>
          <ac:spMkLst>
            <pc:docMk/>
            <pc:sldMk cId="1074321042" sldId="256"/>
            <ac:spMk id="270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01:48.266" v="76" actId="1076"/>
          <ac:spMkLst>
            <pc:docMk/>
            <pc:sldMk cId="1074321042" sldId="256"/>
            <ac:spMk id="278" creationId="{D5B0514D-96EE-4A7C-BF5A-C07470A26A8C}"/>
          </ac:spMkLst>
        </pc:spChg>
        <pc:spChg chg="mod">
          <ac:chgData name="Mrs Crowe" userId="4dd57b3c-49a4-411d-9412-def244583628" providerId="ADAL" clId="{667C5F53-2663-4917-AB72-B752AED4FE21}" dt="2023-07-06T12:58:42.587" v="6" actId="1076"/>
          <ac:spMkLst>
            <pc:docMk/>
            <pc:sldMk cId="1074321042" sldId="256"/>
            <ac:spMk id="281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2:59:16.302" v="14" actId="1076"/>
          <ac:spMkLst>
            <pc:docMk/>
            <pc:sldMk cId="1074321042" sldId="256"/>
            <ac:spMk id="287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2:59:52.236" v="21" actId="1076"/>
          <ac:spMkLst>
            <pc:docMk/>
            <pc:sldMk cId="1074321042" sldId="256"/>
            <ac:spMk id="294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7:56.362" v="179" actId="1076"/>
          <ac:spMkLst>
            <pc:docMk/>
            <pc:sldMk cId="1074321042" sldId="256"/>
            <ac:spMk id="301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1:50.809" v="77" actId="1076"/>
          <ac:spMkLst>
            <pc:docMk/>
            <pc:sldMk cId="1074321042" sldId="256"/>
            <ac:spMk id="312" creationId="{4D2FECCA-1B4B-4FDC-A71D-5F386D74549E}"/>
          </ac:spMkLst>
        </pc:spChg>
        <pc:spChg chg="mod">
          <ac:chgData name="Mrs Crowe" userId="4dd57b3c-49a4-411d-9412-def244583628" providerId="ADAL" clId="{667C5F53-2663-4917-AB72-B752AED4FE21}" dt="2023-07-06T13:00:54.393" v="45" actId="1076"/>
          <ac:spMkLst>
            <pc:docMk/>
            <pc:sldMk cId="1074321042" sldId="256"/>
            <ac:spMk id="313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2:59:50.314" v="20" actId="14100"/>
          <ac:spMkLst>
            <pc:docMk/>
            <pc:sldMk cId="1074321042" sldId="256"/>
            <ac:spMk id="316" creationId="{978F2586-2C8D-4AAC-BE3B-4496F9C3ACB5}"/>
          </ac:spMkLst>
        </pc:spChg>
        <pc:spChg chg="mod">
          <ac:chgData name="Mrs Crowe" userId="4dd57b3c-49a4-411d-9412-def244583628" providerId="ADAL" clId="{667C5F53-2663-4917-AB72-B752AED4FE21}" dt="2023-07-06T13:07:48.082" v="176" actId="1076"/>
          <ac:spMkLst>
            <pc:docMk/>
            <pc:sldMk cId="1074321042" sldId="256"/>
            <ac:spMk id="317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0:14.431" v="26" actId="1076"/>
          <ac:spMkLst>
            <pc:docMk/>
            <pc:sldMk cId="1074321042" sldId="256"/>
            <ac:spMk id="324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8:40.312" v="191" actId="1076"/>
          <ac:spMkLst>
            <pc:docMk/>
            <pc:sldMk cId="1074321042" sldId="256"/>
            <ac:spMk id="328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6:42.075" v="159" actId="14100"/>
          <ac:spMkLst>
            <pc:docMk/>
            <pc:sldMk cId="1074321042" sldId="256"/>
            <ac:spMk id="334" creationId="{CF8DA0D5-E311-477C-BFC5-B9445D2888E9}"/>
          </ac:spMkLst>
        </pc:spChg>
        <pc:spChg chg="mod">
          <ac:chgData name="Mrs Crowe" userId="4dd57b3c-49a4-411d-9412-def244583628" providerId="ADAL" clId="{667C5F53-2663-4917-AB72-B752AED4FE21}" dt="2023-07-06T13:06:52.336" v="162" actId="14100"/>
          <ac:spMkLst>
            <pc:docMk/>
            <pc:sldMk cId="1074321042" sldId="256"/>
            <ac:spMk id="342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06:47.458" v="160" actId="1076"/>
          <ac:spMkLst>
            <pc:docMk/>
            <pc:sldMk cId="1074321042" sldId="256"/>
            <ac:spMk id="353" creationId="{780ECF31-AEDA-453E-80F6-99DCCA176A7A}"/>
          </ac:spMkLst>
        </pc:spChg>
        <pc:spChg chg="mod">
          <ac:chgData name="Mrs Crowe" userId="4dd57b3c-49a4-411d-9412-def244583628" providerId="ADAL" clId="{667C5F53-2663-4917-AB72-B752AED4FE21}" dt="2023-07-06T13:11:50.856" v="253" actId="1076"/>
          <ac:spMkLst>
            <pc:docMk/>
            <pc:sldMk cId="1074321042" sldId="256"/>
            <ac:spMk id="464" creationId="{8D669727-BB84-9A21-DD71-37D084BD437B}"/>
          </ac:spMkLst>
        </pc:spChg>
        <pc:spChg chg="mod">
          <ac:chgData name="Mrs Crowe" userId="4dd57b3c-49a4-411d-9412-def244583628" providerId="ADAL" clId="{667C5F53-2663-4917-AB72-B752AED4FE21}" dt="2023-07-06T13:11:13.944" v="243" actId="1076"/>
          <ac:spMkLst>
            <pc:docMk/>
            <pc:sldMk cId="1074321042" sldId="256"/>
            <ac:spMk id="466" creationId="{7EE0CC80-47EF-F804-990E-FA7EB7ABAB90}"/>
          </ac:spMkLst>
        </pc:spChg>
        <pc:spChg chg="mod">
          <ac:chgData name="Mrs Crowe" userId="4dd57b3c-49a4-411d-9412-def244583628" providerId="ADAL" clId="{667C5F53-2663-4917-AB72-B752AED4FE21}" dt="2023-07-06T13:07:33.241" v="172" actId="14100"/>
          <ac:spMkLst>
            <pc:docMk/>
            <pc:sldMk cId="1074321042" sldId="256"/>
            <ac:spMk id="468" creationId="{48E653D4-1D3E-F61C-23B0-320770F223EC}"/>
          </ac:spMkLst>
        </pc:spChg>
        <pc:picChg chg="add del mod">
          <ac:chgData name="Mrs Crowe" userId="4dd57b3c-49a4-411d-9412-def244583628" providerId="ADAL" clId="{667C5F53-2663-4917-AB72-B752AED4FE21}" dt="2023-07-06T13:13:17.640" v="258"/>
          <ac:picMkLst>
            <pc:docMk/>
            <pc:sldMk cId="1074321042" sldId="256"/>
            <ac:picMk id="1026" creationId="{C8B46278-483B-8B0D-1EFA-A14A30CFFF3B}"/>
          </ac:picMkLst>
        </pc:picChg>
        <pc:picChg chg="add mod">
          <ac:chgData name="Mrs Crowe" userId="4dd57b3c-49a4-411d-9412-def244583628" providerId="ADAL" clId="{667C5F53-2663-4917-AB72-B752AED4FE21}" dt="2023-07-06T13:13:35.047" v="264" actId="1076"/>
          <ac:picMkLst>
            <pc:docMk/>
            <pc:sldMk cId="1074321042" sldId="256"/>
            <ac:picMk id="1028" creationId="{A1A29F30-24D9-34A7-E550-6B7C8FAE6964}"/>
          </ac:picMkLst>
        </pc:picChg>
        <pc:picChg chg="mod">
          <ac:chgData name="Mrs Crowe" userId="4dd57b3c-49a4-411d-9412-def244583628" providerId="ADAL" clId="{667C5F53-2663-4917-AB72-B752AED4FE21}" dt="2023-07-06T13:01:59.768" v="80" actId="1076"/>
          <ac:picMkLst>
            <pc:docMk/>
            <pc:sldMk cId="1074321042" sldId="256"/>
            <ac:picMk id="1036" creationId="{00000000-0000-0000-0000-000000000000}"/>
          </ac:picMkLst>
        </pc:picChg>
        <pc:cxnChg chg="add mod">
          <ac:chgData name="Mrs Crowe" userId="4dd57b3c-49a4-411d-9412-def244583628" providerId="ADAL" clId="{667C5F53-2663-4917-AB72-B752AED4FE21}" dt="2023-07-06T13:02:25.179" v="87" actId="14100"/>
          <ac:cxnSpMkLst>
            <pc:docMk/>
            <pc:sldMk cId="1074321042" sldId="256"/>
            <ac:cxnSpMk id="14" creationId="{7AAC4579-B56E-BECF-DB91-F2DDB13E9A80}"/>
          </ac:cxnSpMkLst>
        </pc:cxnChg>
        <pc:cxnChg chg="add mod">
          <ac:chgData name="Mrs Crowe" userId="4dd57b3c-49a4-411d-9412-def244583628" providerId="ADAL" clId="{667C5F53-2663-4917-AB72-B752AED4FE21}" dt="2023-07-06T13:11:22.623" v="246" actId="14100"/>
          <ac:cxnSpMkLst>
            <pc:docMk/>
            <pc:sldMk cId="1074321042" sldId="256"/>
            <ac:cxnSpMk id="36" creationId="{8ED1FC99-0F34-AAC5-C488-BAA345C5B359}"/>
          </ac:cxnSpMkLst>
        </pc:cxnChg>
        <pc:cxnChg chg="mod">
          <ac:chgData name="Mrs Crowe" userId="4dd57b3c-49a4-411d-9412-def244583628" providerId="ADAL" clId="{667C5F53-2663-4917-AB72-B752AED4FE21}" dt="2023-07-06T13:05:18.646" v="141" actId="1076"/>
          <ac:cxnSpMkLst>
            <pc:docMk/>
            <pc:sldMk cId="1074321042" sldId="256"/>
            <ac:cxnSpMk id="228" creationId="{7D1A76D7-946A-434B-9E20-E66593C9A965}"/>
          </ac:cxnSpMkLst>
        </pc:cxnChg>
        <pc:cxnChg chg="mod">
          <ac:chgData name="Mrs Crowe" userId="4dd57b3c-49a4-411d-9412-def244583628" providerId="ADAL" clId="{667C5F53-2663-4917-AB72-B752AED4FE21}" dt="2023-07-06T13:08:13.257" v="186" actId="1076"/>
          <ac:cxnSpMkLst>
            <pc:docMk/>
            <pc:sldMk cId="1074321042" sldId="256"/>
            <ac:cxnSpMk id="234" creationId="{E6C2D989-6BCF-44BD-A06B-C7FA92BCF323}"/>
          </ac:cxnSpMkLst>
        </pc:cxnChg>
        <pc:cxnChg chg="mod">
          <ac:chgData name="Mrs Crowe" userId="4dd57b3c-49a4-411d-9412-def244583628" providerId="ADAL" clId="{667C5F53-2663-4917-AB72-B752AED4FE21}" dt="2023-07-06T13:03:30.378" v="104" actId="14100"/>
          <ac:cxnSpMkLst>
            <pc:docMk/>
            <pc:sldMk cId="1074321042" sldId="256"/>
            <ac:cxnSpMk id="238" creationId="{E6C2D989-6BCF-44BD-A06B-C7FA92BCF323}"/>
          </ac:cxnSpMkLst>
        </pc:cxnChg>
        <pc:cxnChg chg="mod">
          <ac:chgData name="Mrs Crowe" userId="4dd57b3c-49a4-411d-9412-def244583628" providerId="ADAL" clId="{667C5F53-2663-4917-AB72-B752AED4FE21}" dt="2023-07-06T13:08:55.598" v="197" actId="1076"/>
          <ac:cxnSpMkLst>
            <pc:docMk/>
            <pc:sldMk cId="1074321042" sldId="256"/>
            <ac:cxnSpMk id="240" creationId="{6DB874D9-09C2-4F69-9FD9-FEE3C6AD48B3}"/>
          </ac:cxnSpMkLst>
        </pc:cxnChg>
        <pc:cxnChg chg="del mod">
          <ac:chgData name="Mrs Crowe" userId="4dd57b3c-49a4-411d-9412-def244583628" providerId="ADAL" clId="{667C5F53-2663-4917-AB72-B752AED4FE21}" dt="2023-07-06T13:09:50.698" v="219" actId="478"/>
          <ac:cxnSpMkLst>
            <pc:docMk/>
            <pc:sldMk cId="1074321042" sldId="256"/>
            <ac:cxnSpMk id="241" creationId="{6DB874D9-09C2-4F69-9FD9-FEE3C6AD48B3}"/>
          </ac:cxnSpMkLst>
        </pc:cxnChg>
        <pc:cxnChg chg="mod">
          <ac:chgData name="Mrs Crowe" userId="4dd57b3c-49a4-411d-9412-def244583628" providerId="ADAL" clId="{667C5F53-2663-4917-AB72-B752AED4FE21}" dt="2023-07-06T13:05:33.971" v="145" actId="14100"/>
          <ac:cxnSpMkLst>
            <pc:docMk/>
            <pc:sldMk cId="1074321042" sldId="256"/>
            <ac:cxnSpMk id="247" creationId="{6DB874D9-09C2-4F69-9FD9-FEE3C6AD48B3}"/>
          </ac:cxnSpMkLst>
        </pc:cxnChg>
        <pc:cxnChg chg="mod">
          <ac:chgData name="Mrs Crowe" userId="4dd57b3c-49a4-411d-9412-def244583628" providerId="ADAL" clId="{667C5F53-2663-4917-AB72-B752AED4FE21}" dt="2023-07-06T13:01:48.266" v="76" actId="1076"/>
          <ac:cxnSpMkLst>
            <pc:docMk/>
            <pc:sldMk cId="1074321042" sldId="256"/>
            <ac:cxnSpMk id="279" creationId="{E6C2D989-6BCF-44BD-A06B-C7FA92BCF323}"/>
          </ac:cxnSpMkLst>
        </pc:cxnChg>
        <pc:cxnChg chg="mod">
          <ac:chgData name="Mrs Crowe" userId="4dd57b3c-49a4-411d-9412-def244583628" providerId="ADAL" clId="{667C5F53-2663-4917-AB72-B752AED4FE21}" dt="2023-07-06T12:58:49.337" v="7" actId="1076"/>
          <ac:cxnSpMkLst>
            <pc:docMk/>
            <pc:sldMk cId="1074321042" sldId="256"/>
            <ac:cxnSpMk id="288" creationId="{E6C2D989-6BCF-44BD-A06B-C7FA92BCF323}"/>
          </ac:cxnSpMkLst>
        </pc:cxnChg>
        <pc:cxnChg chg="mod">
          <ac:chgData name="Mrs Crowe" userId="4dd57b3c-49a4-411d-9412-def244583628" providerId="ADAL" clId="{667C5F53-2663-4917-AB72-B752AED4FE21}" dt="2023-07-06T13:00:09.699" v="25" actId="14100"/>
          <ac:cxnSpMkLst>
            <pc:docMk/>
            <pc:sldMk cId="1074321042" sldId="256"/>
            <ac:cxnSpMk id="295" creationId="{A35A5061-95DD-4F04-8D1C-A5AE0DF4AA54}"/>
          </ac:cxnSpMkLst>
        </pc:cxnChg>
        <pc:cxnChg chg="mod">
          <ac:chgData name="Mrs Crowe" userId="4dd57b3c-49a4-411d-9412-def244583628" providerId="ADAL" clId="{667C5F53-2663-4917-AB72-B752AED4FE21}" dt="2023-07-06T13:07:13.705" v="168" actId="1076"/>
          <ac:cxnSpMkLst>
            <pc:docMk/>
            <pc:sldMk cId="1074321042" sldId="256"/>
            <ac:cxnSpMk id="306" creationId="{7D1A76D7-946A-434B-9E20-E66593C9A965}"/>
          </ac:cxnSpMkLst>
        </pc:cxnChg>
        <pc:cxnChg chg="mod">
          <ac:chgData name="Mrs Crowe" userId="4dd57b3c-49a4-411d-9412-def244583628" providerId="ADAL" clId="{667C5F53-2663-4917-AB72-B752AED4FE21}" dt="2023-07-06T13:07:50.217" v="177" actId="1076"/>
          <ac:cxnSpMkLst>
            <pc:docMk/>
            <pc:sldMk cId="1074321042" sldId="256"/>
            <ac:cxnSpMk id="319" creationId="{7D1A76D7-946A-434B-9E20-E66593C9A965}"/>
          </ac:cxnSpMkLst>
        </pc:cxnChg>
        <pc:cxnChg chg="mod">
          <ac:chgData name="Mrs Crowe" userId="4dd57b3c-49a4-411d-9412-def244583628" providerId="ADAL" clId="{667C5F53-2663-4917-AB72-B752AED4FE21}" dt="2023-07-06T13:06:35.528" v="157" actId="14100"/>
          <ac:cxnSpMkLst>
            <pc:docMk/>
            <pc:sldMk cId="1074321042" sldId="256"/>
            <ac:cxnSpMk id="339" creationId="{7D1A76D7-946A-434B-9E20-E66593C9A965}"/>
          </ac:cxnSpMkLst>
        </pc:cxnChg>
        <pc:cxnChg chg="mod">
          <ac:chgData name="Mrs Crowe" userId="4dd57b3c-49a4-411d-9412-def244583628" providerId="ADAL" clId="{667C5F53-2663-4917-AB72-B752AED4FE21}" dt="2023-07-06T13:06:49.914" v="161" actId="14100"/>
          <ac:cxnSpMkLst>
            <pc:docMk/>
            <pc:sldMk cId="1074321042" sldId="256"/>
            <ac:cxnSpMk id="347" creationId="{7D1A76D7-946A-434B-9E20-E66593C9A965}"/>
          </ac:cxnSpMkLst>
        </pc:cxnChg>
        <pc:cxnChg chg="mod">
          <ac:chgData name="Mrs Crowe" userId="4dd57b3c-49a4-411d-9412-def244583628" providerId="ADAL" clId="{667C5F53-2663-4917-AB72-B752AED4FE21}" dt="2023-07-06T12:58:51.713" v="8" actId="1076"/>
          <ac:cxnSpMkLst>
            <pc:docMk/>
            <pc:sldMk cId="1074321042" sldId="256"/>
            <ac:cxnSpMk id="386" creationId="{B16335DF-B3E6-9C43-8DA5-AD74166C867F}"/>
          </ac:cxnSpMkLst>
        </pc:cxnChg>
        <pc:cxnChg chg="mod">
          <ac:chgData name="Mrs Crowe" userId="4dd57b3c-49a4-411d-9412-def244583628" providerId="ADAL" clId="{667C5F53-2663-4917-AB72-B752AED4FE21}" dt="2023-07-06T13:01:54.816" v="78" actId="1076"/>
          <ac:cxnSpMkLst>
            <pc:docMk/>
            <pc:sldMk cId="1074321042" sldId="256"/>
            <ac:cxnSpMk id="435" creationId="{C4ECEB2E-E6FD-418B-9711-CB52089CF1F2}"/>
          </ac:cxnSpMkLst>
        </pc:cxnChg>
        <pc:cxnChg chg="mod">
          <ac:chgData name="Mrs Crowe" userId="4dd57b3c-49a4-411d-9412-def244583628" providerId="ADAL" clId="{667C5F53-2663-4917-AB72-B752AED4FE21}" dt="2023-07-06T13:08:21.775" v="187" actId="1076"/>
          <ac:cxnSpMkLst>
            <pc:docMk/>
            <pc:sldMk cId="1074321042" sldId="256"/>
            <ac:cxnSpMk id="463" creationId="{8FE946C1-20F9-B7BC-0BF2-087E5CD18068}"/>
          </ac:cxnSpMkLst>
        </pc:cxnChg>
        <pc:cxnChg chg="mod">
          <ac:chgData name="Mrs Crowe" userId="4dd57b3c-49a4-411d-9412-def244583628" providerId="ADAL" clId="{667C5F53-2663-4917-AB72-B752AED4FE21}" dt="2023-07-06T13:05:24.971" v="143" actId="14100"/>
          <ac:cxnSpMkLst>
            <pc:docMk/>
            <pc:sldMk cId="1074321042" sldId="256"/>
            <ac:cxnSpMk id="465" creationId="{81283251-4772-0440-360B-C0C1275F64A8}"/>
          </ac:cxnSpMkLst>
        </pc:cxnChg>
        <pc:cxnChg chg="mod">
          <ac:chgData name="Mrs Crowe" userId="4dd57b3c-49a4-411d-9412-def244583628" providerId="ADAL" clId="{667C5F53-2663-4917-AB72-B752AED4FE21}" dt="2023-07-06T13:11:30.168" v="250" actId="1076"/>
          <ac:cxnSpMkLst>
            <pc:docMk/>
            <pc:sldMk cId="1074321042" sldId="256"/>
            <ac:cxnSpMk id="467" creationId="{3E2FB54E-A85F-6087-5A54-21EAAECF49C1}"/>
          </ac:cxnSpMkLst>
        </pc:cxnChg>
        <pc:cxnChg chg="mod">
          <ac:chgData name="Mrs Crowe" userId="4dd57b3c-49a4-411d-9412-def244583628" providerId="ADAL" clId="{667C5F53-2663-4917-AB72-B752AED4FE21}" dt="2023-07-06T13:07:43.004" v="175" actId="14100"/>
          <ac:cxnSpMkLst>
            <pc:docMk/>
            <pc:sldMk cId="1074321042" sldId="256"/>
            <ac:cxnSpMk id="469" creationId="{CA4B9B3A-6C8D-834F-AEF8-5D8E65FA4221}"/>
          </ac:cxnSpMkLst>
        </pc:cxnChg>
        <pc:cxnChg chg="mod">
          <ac:chgData name="Mrs Crowe" userId="4dd57b3c-49a4-411d-9412-def244583628" providerId="ADAL" clId="{667C5F53-2663-4917-AB72-B752AED4FE21}" dt="2023-07-06T13:00:16.113" v="27" actId="1076"/>
          <ac:cxnSpMkLst>
            <pc:docMk/>
            <pc:sldMk cId="1074321042" sldId="256"/>
            <ac:cxnSpMk id="530" creationId="{A35A5061-95DD-4F04-8D1C-A5AE0DF4AA54}"/>
          </ac:cxnSpMkLst>
        </pc:cxnChg>
        <pc:cxnChg chg="mod">
          <ac:chgData name="Mrs Crowe" userId="4dd57b3c-49a4-411d-9412-def244583628" providerId="ADAL" clId="{667C5F53-2663-4917-AB72-B752AED4FE21}" dt="2023-07-06T13:08:50.122" v="195" actId="14100"/>
          <ac:cxnSpMkLst>
            <pc:docMk/>
            <pc:sldMk cId="1074321042" sldId="256"/>
            <ac:cxnSpMk id="566" creationId="{6DB874D9-09C2-4F69-9FD9-FEE3C6AD48B3}"/>
          </ac:cxnSpMkLst>
        </pc:cxnChg>
        <pc:cxnChg chg="mod">
          <ac:chgData name="Mrs Crowe" userId="4dd57b3c-49a4-411d-9412-def244583628" providerId="ADAL" clId="{667C5F53-2663-4917-AB72-B752AED4FE21}" dt="2023-07-06T13:00:58.194" v="46" actId="14100"/>
          <ac:cxnSpMkLst>
            <pc:docMk/>
            <pc:sldMk cId="1074321042" sldId="256"/>
            <ac:cxnSpMk id="636" creationId="{E6C2D989-6BCF-44BD-A06B-C7FA92BCF323}"/>
          </ac:cxnSpMkLst>
        </pc:cxnChg>
      </pc:sldChg>
    </pc:docChg>
  </pc:docChgLst>
  <pc:docChgLst>
    <pc:chgData name="Mrs Crowe" userId="4dd57b3c-49a4-411d-9412-def244583628" providerId="ADAL" clId="{DC3E8AE8-6F90-4CD6-AC21-FAC99EB633CA}"/>
    <pc:docChg chg="modSld modNotesMaster">
      <pc:chgData name="Mrs Crowe" userId="4dd57b3c-49a4-411d-9412-def244583628" providerId="ADAL" clId="{DC3E8AE8-6F90-4CD6-AC21-FAC99EB633CA}" dt="2023-03-23T12:22:40.501" v="79" actId="1076"/>
      <pc:docMkLst>
        <pc:docMk/>
      </pc:docMkLst>
      <pc:sldChg chg="modSp mod modNotes">
        <pc:chgData name="Mrs Crowe" userId="4dd57b3c-49a4-411d-9412-def244583628" providerId="ADAL" clId="{DC3E8AE8-6F90-4CD6-AC21-FAC99EB633CA}" dt="2023-03-23T12:22:40.501" v="79" actId="1076"/>
        <pc:sldMkLst>
          <pc:docMk/>
          <pc:sldMk cId="1074321042" sldId="256"/>
        </pc:sldMkLst>
        <pc:spChg chg="mod">
          <ac:chgData name="Mrs Crowe" userId="4dd57b3c-49a4-411d-9412-def244583628" providerId="ADAL" clId="{DC3E8AE8-6F90-4CD6-AC21-FAC99EB633CA}" dt="2023-03-23T12:22:23.837" v="76" actId="20577"/>
          <ac:spMkLst>
            <pc:docMk/>
            <pc:sldMk cId="1074321042" sldId="256"/>
            <ac:spMk id="183" creationId="{780ECF31-AEDA-453E-80F6-99DCCA176A7A}"/>
          </ac:spMkLst>
        </pc:spChg>
        <pc:cxnChg chg="mod">
          <ac:chgData name="Mrs Crowe" userId="4dd57b3c-49a4-411d-9412-def244583628" providerId="ADAL" clId="{DC3E8AE8-6F90-4CD6-AC21-FAC99EB633CA}" dt="2023-03-23T12:22:40.501" v="79" actId="1076"/>
          <ac:cxnSpMkLst>
            <pc:docMk/>
            <pc:sldMk cId="1074321042" sldId="256"/>
            <ac:cxnSpMk id="442" creationId="{D8FE89EB-BF86-E64A-8A5A-7463636CC8B2}"/>
          </ac:cxnSpMkLst>
        </pc:cxnChg>
        <pc:cxnChg chg="mod">
          <ac:chgData name="Mrs Crowe" userId="4dd57b3c-49a4-411d-9412-def244583628" providerId="ADAL" clId="{DC3E8AE8-6F90-4CD6-AC21-FAC99EB633CA}" dt="2023-03-23T12:22:38.462" v="78" actId="1076"/>
          <ac:cxnSpMkLst>
            <pc:docMk/>
            <pc:sldMk cId="1074321042" sldId="256"/>
            <ac:cxnSpMk id="452" creationId="{7D1A76D7-946A-434B-9E20-E66593C9A96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27388" y="252826"/>
            <a:ext cx="9480239" cy="17389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      Year 12 Advent </a:t>
            </a:r>
          </a:p>
          <a:p>
            <a:r>
              <a:rPr lang="en-US" dirty="0"/>
              <a:t>                                                                  Term </a:t>
            </a: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6117331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                                       Year 12 Lent                          </a:t>
            </a:r>
          </a:p>
          <a:p>
            <a:pPr algn="ctr"/>
            <a:r>
              <a:rPr lang="en-US" dirty="0"/>
              <a:t>                                                                                 Term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6412" y="11141663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34180" y="9257924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5475" y="707133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825002" y="8981637"/>
            <a:ext cx="6143370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Year 12 </a:t>
            </a:r>
          </a:p>
          <a:p>
            <a:r>
              <a:rPr lang="en-US" dirty="0"/>
              <a:t>Pentecost Term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993716" y="6821022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               Year 13 Advent </a:t>
            </a:r>
          </a:p>
          <a:p>
            <a:r>
              <a:rPr lang="en-US" dirty="0"/>
              <a:t>                                                                           Term</a:t>
            </a: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                 Year 13 Lent </a:t>
            </a:r>
          </a:p>
          <a:p>
            <a:r>
              <a:rPr lang="en-US" dirty="0"/>
              <a:t>                                                                           Term</a:t>
            </a: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8103769" y="8296111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8246563" y="8501349"/>
            <a:ext cx="902794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Year 13 </a:t>
            </a:r>
          </a:p>
          <a:p>
            <a:r>
              <a:rPr lang="en-US" dirty="0"/>
              <a:t>Pentecost Term</a:t>
            </a:r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8308282" y="8576782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8300061" y="8610186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13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555038" y="15358512"/>
            <a:ext cx="902819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4632995" y="15969099"/>
            <a:ext cx="4005" cy="4273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6453271" y="15129342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784895" y="1599316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6127911" y="14699780"/>
            <a:ext cx="827503" cy="646986"/>
          </a:xfrm>
          <a:prstGeom prst="wedgeRoundRectCallout">
            <a:avLst>
              <a:gd name="adj1" fmla="val 10734"/>
              <a:gd name="adj2" fmla="val 50641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Types of Experiment &amp; Experimental Design</a:t>
            </a:r>
            <a:endParaRPr lang="en-US" sz="800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374368" y="16104038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V="1">
            <a:off x="3250080" y="11606793"/>
            <a:ext cx="2202" cy="51646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8277702" y="4942461"/>
            <a:ext cx="98558" cy="334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494045" y="252826"/>
            <a:ext cx="6259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Psychology A Level </a:t>
            </a:r>
          </a:p>
          <a:p>
            <a:pPr algn="ctr"/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Learning Journey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590684" y="15453183"/>
            <a:ext cx="872989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590539" y="1542473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6976896" y="14704582"/>
            <a:ext cx="1123217" cy="510778"/>
          </a:xfrm>
          <a:prstGeom prst="wedgeRoundRectCallout">
            <a:avLst>
              <a:gd name="adj1" fmla="val -20386"/>
              <a:gd name="adj2" fmla="val 162670"/>
              <a:gd name="adj3" fmla="val 16667"/>
            </a:avLst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Induction &amp; Introduction to Research Methods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 flipH="1">
            <a:off x="2355613" y="15358512"/>
            <a:ext cx="243101" cy="2688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>
            <a:off x="674290" y="14533005"/>
            <a:ext cx="352290" cy="3009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817199" y="13526704"/>
            <a:ext cx="497109" cy="402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7315286" y="13955623"/>
            <a:ext cx="6278" cy="2150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 flipH="1">
            <a:off x="6870313" y="13107119"/>
            <a:ext cx="5765" cy="2531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H="1">
            <a:off x="7777645" y="10815087"/>
            <a:ext cx="5605" cy="3997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>
            <a:off x="3980757" y="12965679"/>
            <a:ext cx="1" cy="5247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2271131" y="11658338"/>
            <a:ext cx="1287" cy="2673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448587" y="13085619"/>
            <a:ext cx="8270" cy="509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2468084" y="9634409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 flipV="1">
            <a:off x="5658118" y="9527510"/>
            <a:ext cx="3577" cy="2466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3873387" y="9512070"/>
            <a:ext cx="0" cy="525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  <a:stCxn id="314" idx="3"/>
          </p:cNvCxnSpPr>
          <p:nvPr/>
        </p:nvCxnSpPr>
        <p:spPr>
          <a:xfrm>
            <a:off x="1136304" y="9010262"/>
            <a:ext cx="212943" cy="2287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8376260" y="7033574"/>
            <a:ext cx="485733" cy="3139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6709462" y="7300171"/>
            <a:ext cx="4148" cy="266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4681103" y="11597662"/>
            <a:ext cx="0" cy="4499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  <a:stCxn id="313" idx="2"/>
          </p:cNvCxnSpPr>
          <p:nvPr/>
        </p:nvCxnSpPr>
        <p:spPr>
          <a:xfrm>
            <a:off x="5311940" y="10988244"/>
            <a:ext cx="13512" cy="3093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 flipV="1">
            <a:off x="5825752" y="11756765"/>
            <a:ext cx="1388" cy="376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 flipH="1">
            <a:off x="8050459" y="6606741"/>
            <a:ext cx="180040" cy="4747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>
            <a:off x="589225" y="10910787"/>
            <a:ext cx="589818" cy="223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>
            <a:extLst>
              <a:ext uri="{FF2B5EF4-FFF2-40B4-BE49-F238E27FC236}">
                <a16:creationId xmlns:a16="http://schemas.microsoft.com/office/drawing/2014/main" id="{45959225-B58A-4FF0-821B-A266608598AA}"/>
              </a:ext>
            </a:extLst>
          </p:cNvPr>
          <p:cNvSpPr txBox="1"/>
          <p:nvPr/>
        </p:nvSpPr>
        <p:spPr>
          <a:xfrm>
            <a:off x="3407457" y="16350855"/>
            <a:ext cx="791105" cy="374571"/>
          </a:xfrm>
          <a:prstGeom prst="wedgeRoundRectCallout">
            <a:avLst>
              <a:gd name="adj1" fmla="val 11605"/>
              <a:gd name="adj2" fmla="val -51456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Multi-Store Model</a:t>
            </a:r>
            <a:endParaRPr lang="en-US" sz="800" dirty="0"/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3435818" y="14471932"/>
            <a:ext cx="605245" cy="374571"/>
          </a:xfrm>
          <a:prstGeom prst="wedgeRoundRectCallout">
            <a:avLst>
              <a:gd name="adj1" fmla="val 11965"/>
              <a:gd name="adj2" fmla="val 266172"/>
              <a:gd name="adj3" fmla="val 16667"/>
            </a:avLst>
          </a:prstGeom>
          <a:solidFill>
            <a:srgbClr val="FFC0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1</a:t>
            </a:r>
          </a:p>
          <a:p>
            <a:pPr algn="ctr"/>
            <a:r>
              <a:rPr lang="en-GB" sz="800" b="1" dirty="0"/>
              <a:t>Memory</a:t>
            </a:r>
            <a:endParaRPr lang="en-US" sz="800" dirty="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1975518" y="16266444"/>
            <a:ext cx="681842" cy="374571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Types of LTM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1124117" y="12695420"/>
            <a:ext cx="803280" cy="238363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Distributions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29A8ABBA-AE72-418D-93AD-B42B2925FB9C}"/>
              </a:ext>
            </a:extLst>
          </p:cNvPr>
          <p:cNvSpPr txBox="1"/>
          <p:nvPr/>
        </p:nvSpPr>
        <p:spPr>
          <a:xfrm>
            <a:off x="2603978" y="14936533"/>
            <a:ext cx="850497" cy="510778"/>
          </a:xfrm>
          <a:prstGeom prst="wedgeRoundRectCallout">
            <a:avLst>
              <a:gd name="adj1" fmla="val 17547"/>
              <a:gd name="adj2" fmla="val 4991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Explanations for Forgetting</a:t>
            </a:r>
          </a:p>
          <a:p>
            <a:pPr algn="ctr"/>
            <a:r>
              <a:rPr lang="en-GB" sz="800" dirty="0"/>
              <a:t> </a:t>
            </a:r>
            <a:endParaRPr lang="en-US" sz="800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4D2FECCA-1B4B-4FDC-A71D-5F386D74549E}"/>
              </a:ext>
            </a:extLst>
          </p:cNvPr>
          <p:cNvSpPr txBox="1"/>
          <p:nvPr/>
        </p:nvSpPr>
        <p:spPr>
          <a:xfrm>
            <a:off x="7308252" y="10463894"/>
            <a:ext cx="888801" cy="510778"/>
          </a:xfrm>
          <a:prstGeom prst="wedgeRoundRectCallout">
            <a:avLst>
              <a:gd name="adj1" fmla="val 16557"/>
              <a:gd name="adj2" fmla="val 4173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Reciprocity &amp; Interactional Synchrony</a:t>
            </a:r>
            <a:endParaRPr lang="en-US" sz="800" dirty="0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5193635" y="11944807"/>
            <a:ext cx="1073630" cy="238363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Animal Studies</a:t>
            </a:r>
            <a:endParaRPr lang="en-US" sz="800" dirty="0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802449" y="10613673"/>
            <a:ext cx="1018981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Strange Situation Exam Style Qs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78F2586-2C8D-4AAC-BE3B-4496F9C3ACB5}"/>
              </a:ext>
            </a:extLst>
          </p:cNvPr>
          <p:cNvSpPr txBox="1"/>
          <p:nvPr/>
        </p:nvSpPr>
        <p:spPr>
          <a:xfrm>
            <a:off x="2891420" y="10491470"/>
            <a:ext cx="847020" cy="510778"/>
          </a:xfrm>
          <a:prstGeom prst="wedgeRoundRectCallout">
            <a:avLst>
              <a:gd name="adj1" fmla="val 13586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Bowlby’s </a:t>
            </a:r>
            <a:r>
              <a:rPr lang="en-GB" sz="800" dirty="0" err="1"/>
              <a:t>Monotropic</a:t>
            </a:r>
            <a:r>
              <a:rPr lang="en-GB" sz="800" dirty="0"/>
              <a:t> Theory</a:t>
            </a:r>
            <a:endParaRPr lang="en-US" sz="8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025096" y="14007769"/>
            <a:ext cx="113046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Types &amp; Explanations of Conformity</a:t>
            </a:r>
            <a:endParaRPr lang="en-US" sz="800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920820" y="12497318"/>
            <a:ext cx="1112159" cy="78319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Explanations for Obedience: </a:t>
            </a:r>
          </a:p>
          <a:p>
            <a:pPr algn="ctr"/>
            <a:r>
              <a:rPr lang="en-GB" sz="800" dirty="0"/>
              <a:t>Agentic State, </a:t>
            </a:r>
            <a:r>
              <a:rPr lang="en-GB" sz="800" dirty="0" err="1"/>
              <a:t>L.Authority</a:t>
            </a:r>
            <a:r>
              <a:rPr lang="en-GB" sz="800" dirty="0"/>
              <a:t>, Situational Variables</a:t>
            </a:r>
            <a:endParaRPr lang="en-US" sz="800" dirty="0"/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920820" y="13795999"/>
            <a:ext cx="3874" cy="3396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7000817" y="11630732"/>
            <a:ext cx="0" cy="3114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326534" y="14050115"/>
            <a:ext cx="1427821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Conformity to Social Roles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7599376" y="13185581"/>
            <a:ext cx="9714" cy="1774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033240" y="3755787"/>
            <a:ext cx="557401" cy="374571"/>
          </a:xfrm>
          <a:prstGeom prst="wedgeRoundRectCallout">
            <a:avLst>
              <a:gd name="adj1" fmla="val 51403"/>
              <a:gd name="adj2" fmla="val 250134"/>
              <a:gd name="adj3" fmla="val 16667"/>
            </a:avLst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Mock Exams</a:t>
            </a:r>
            <a:endParaRPr lang="en-US" sz="800" dirty="0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711250" y="11908203"/>
            <a:ext cx="86796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Maternal Deprivation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72330" y="10614485"/>
            <a:ext cx="736367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Wundt &amp; Emergence of Science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373932" y="11888609"/>
            <a:ext cx="697678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Cultural </a:t>
            </a:r>
          </a:p>
          <a:p>
            <a:pPr algn="ctr"/>
            <a:r>
              <a:rPr lang="en-GB" sz="800" dirty="0"/>
              <a:t>Variations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270956" y="9787586"/>
            <a:ext cx="74246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Localisation of Function</a:t>
            </a:r>
          </a:p>
        </p:txBody>
      </p: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7025200" y="2971527"/>
            <a:ext cx="0" cy="296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5397568" y="2106380"/>
            <a:ext cx="0" cy="351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3559768" y="8079210"/>
            <a:ext cx="917441" cy="374571"/>
          </a:xfrm>
          <a:prstGeom prst="wedgeRoundRectCallout">
            <a:avLst>
              <a:gd name="adj1" fmla="val -47113"/>
              <a:gd name="adj2" fmla="val 24086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2</a:t>
            </a:r>
          </a:p>
          <a:p>
            <a:pPr algn="ctr"/>
            <a:r>
              <a:rPr lang="en-GB" sz="800" dirty="0"/>
              <a:t>Biopsychology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5480205" y="2992960"/>
            <a:ext cx="0" cy="3277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2880034" y="12464429"/>
            <a:ext cx="908549" cy="374571"/>
          </a:xfrm>
          <a:prstGeom prst="wedgeRoundRectCallout">
            <a:avLst>
              <a:gd name="adj1" fmla="val -15821"/>
              <a:gd name="adj2" fmla="val 237979"/>
              <a:gd name="adj3" fmla="val 16667"/>
            </a:avLst>
          </a:prstGeom>
          <a:solidFill>
            <a:srgbClr val="FFC0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1</a:t>
            </a:r>
          </a:p>
          <a:p>
            <a:pPr algn="ctr"/>
            <a:r>
              <a:rPr lang="en-GB" sz="800" b="1" dirty="0"/>
              <a:t>Social Influence</a:t>
            </a:r>
            <a:endParaRPr lang="en-GB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130" y="291835"/>
            <a:ext cx="1797106" cy="16964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0142" y="15421918"/>
            <a:ext cx="782225" cy="782225"/>
          </a:xfrm>
          <a:prstGeom prst="rect">
            <a:avLst/>
          </a:prstGeom>
        </p:spPr>
      </p:pic>
      <p:sp>
        <p:nvSpPr>
          <p:cNvPr id="174" name="TextBox 17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397689" y="11399421"/>
            <a:ext cx="740953" cy="374571"/>
          </a:xfrm>
          <a:prstGeom prst="wedgeRoundRectCallout">
            <a:avLst>
              <a:gd name="adj1" fmla="val 123466"/>
              <a:gd name="adj2" fmla="val -1008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2</a:t>
            </a:r>
          </a:p>
          <a:p>
            <a:pPr algn="ctr"/>
            <a:r>
              <a:rPr lang="en-GB" sz="800" b="1" dirty="0"/>
              <a:t>Approaches</a:t>
            </a:r>
            <a:endParaRPr lang="en-GB" sz="8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771950" y="9940358"/>
            <a:ext cx="633969" cy="374571"/>
          </a:xfrm>
          <a:prstGeom prst="wedgeRoundRectCallout">
            <a:avLst>
              <a:gd name="adj1" fmla="val -44469"/>
              <a:gd name="adj2" fmla="val -186563"/>
              <a:gd name="adj3" fmla="val 16667"/>
            </a:avLst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Research Methods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4772294" y="5801450"/>
            <a:ext cx="960675" cy="374571"/>
          </a:xfrm>
          <a:prstGeom prst="wedgeRoundRectCallout">
            <a:avLst>
              <a:gd name="adj1" fmla="val 40099"/>
              <a:gd name="adj2" fmla="val 3143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2</a:t>
            </a:r>
          </a:p>
          <a:p>
            <a:pPr algn="ctr"/>
            <a:r>
              <a:rPr lang="en-GB" sz="800" b="1" dirty="0"/>
              <a:t>Biopsychology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304501" y="4474181"/>
            <a:ext cx="775318" cy="374571"/>
          </a:xfrm>
          <a:prstGeom prst="wedgeRoundRectCallout">
            <a:avLst>
              <a:gd name="adj1" fmla="val -103781"/>
              <a:gd name="adj2" fmla="val 126236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3</a:t>
            </a:r>
          </a:p>
          <a:p>
            <a:pPr algn="ctr"/>
            <a:r>
              <a:rPr lang="en-GB" sz="800" b="1" dirty="0"/>
              <a:t>Gender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8800187" y="3376164"/>
            <a:ext cx="704487" cy="374571"/>
          </a:xfrm>
          <a:prstGeom prst="wedgeRoundRectCallout">
            <a:avLst>
              <a:gd name="adj1" fmla="val -89009"/>
              <a:gd name="adj2" fmla="val 68290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3</a:t>
            </a:r>
          </a:p>
          <a:p>
            <a:pPr algn="ctr"/>
            <a:r>
              <a:rPr lang="en-GB" sz="800" b="1" dirty="0"/>
              <a:t>Addiction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5648112" y="4016854"/>
            <a:ext cx="501429" cy="506313"/>
          </a:xfrm>
          <a:prstGeom prst="wedgeRoundRectCallout">
            <a:avLst>
              <a:gd name="adj1" fmla="val 5426"/>
              <a:gd name="adj2" fmla="val 127852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3</a:t>
            </a:r>
          </a:p>
          <a:p>
            <a:pPr algn="ctr"/>
            <a:r>
              <a:rPr lang="en-GB" sz="800" b="1" dirty="0"/>
              <a:t>Stress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31493" y="2243983"/>
            <a:ext cx="1029083" cy="1293197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/>
              <a:t>Exams</a:t>
            </a:r>
          </a:p>
          <a:p>
            <a:pPr algn="ctr"/>
            <a:r>
              <a:rPr lang="en-GB" sz="800" b="1" u="sng" dirty="0"/>
              <a:t>Dates</a:t>
            </a:r>
          </a:p>
          <a:p>
            <a:pPr algn="ctr"/>
            <a:endParaRPr lang="en-GB" sz="800" dirty="0"/>
          </a:p>
          <a:p>
            <a:pPr algn="ctr"/>
            <a:r>
              <a:rPr lang="en-GB" sz="800" dirty="0"/>
              <a:t>Friday 17</a:t>
            </a:r>
            <a:r>
              <a:rPr lang="en-GB" sz="800" baseline="30000" dirty="0"/>
              <a:t>th</a:t>
            </a:r>
            <a:r>
              <a:rPr lang="en-GB" sz="800" dirty="0"/>
              <a:t> May</a:t>
            </a:r>
          </a:p>
          <a:p>
            <a:pPr algn="ctr"/>
            <a:endParaRPr lang="en-GB" sz="800" dirty="0"/>
          </a:p>
          <a:p>
            <a:pPr algn="ctr"/>
            <a:r>
              <a:rPr lang="en-GB" sz="800" dirty="0"/>
              <a:t>Wednesday 22</a:t>
            </a:r>
            <a:r>
              <a:rPr lang="en-GB" sz="800" baseline="30000" dirty="0"/>
              <a:t>nd</a:t>
            </a:r>
            <a:r>
              <a:rPr lang="en-GB" sz="800" dirty="0"/>
              <a:t> May</a:t>
            </a:r>
          </a:p>
          <a:p>
            <a:pPr algn="ctr"/>
            <a:endParaRPr lang="en-GB" sz="800" dirty="0"/>
          </a:p>
          <a:p>
            <a:pPr algn="ctr"/>
            <a:r>
              <a:rPr lang="en-GB" sz="800"/>
              <a:t>Monday 3</a:t>
            </a:r>
            <a:r>
              <a:rPr lang="en-GB" sz="800" baseline="30000"/>
              <a:t>rd</a:t>
            </a:r>
            <a:r>
              <a:rPr lang="en-GB" sz="800"/>
              <a:t> June</a:t>
            </a:r>
            <a:endParaRPr lang="en-GB" sz="800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2778308" y="5827413"/>
            <a:ext cx="864380" cy="510778"/>
          </a:xfrm>
          <a:prstGeom prst="wedgeRoundRectCallout">
            <a:avLst>
              <a:gd name="adj1" fmla="val -7034"/>
              <a:gd name="adj2" fmla="val 19832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2</a:t>
            </a:r>
          </a:p>
          <a:p>
            <a:pPr algn="ctr"/>
            <a:r>
              <a:rPr lang="en-GB" sz="800" b="1" dirty="0"/>
              <a:t>Comparison of Approaches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4191336" y="1287419"/>
            <a:ext cx="1180679" cy="374571"/>
          </a:xfrm>
          <a:prstGeom prst="wedgeRoundRectCallout">
            <a:avLst>
              <a:gd name="adj1" fmla="val -33483"/>
              <a:gd name="adj2" fmla="val 310716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3</a:t>
            </a:r>
          </a:p>
          <a:p>
            <a:pPr algn="ctr"/>
            <a:r>
              <a:rPr lang="en-GB" sz="800" b="1" dirty="0"/>
              <a:t>Issues and Debates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  <a:stCxn id="372" idx="0"/>
          </p:cNvCxnSpPr>
          <p:nvPr/>
        </p:nvCxnSpPr>
        <p:spPr>
          <a:xfrm flipH="1" flipV="1">
            <a:off x="7205391" y="15982712"/>
            <a:ext cx="10887" cy="6207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6852691" y="16603415"/>
            <a:ext cx="727174" cy="510778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Aims </a:t>
            </a:r>
          </a:p>
          <a:p>
            <a:pPr algn="ctr"/>
            <a:r>
              <a:rPr lang="en-GB" sz="800" dirty="0"/>
              <a:t>&amp; </a:t>
            </a:r>
          </a:p>
          <a:p>
            <a:pPr algn="ctr"/>
            <a:r>
              <a:rPr lang="en-GB" sz="800" dirty="0"/>
              <a:t>Hypotheses</a:t>
            </a:r>
            <a:endParaRPr lang="en-US" sz="100" dirty="0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5699799" y="16720178"/>
            <a:ext cx="709218" cy="510778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Population </a:t>
            </a:r>
          </a:p>
          <a:p>
            <a:pPr algn="ctr"/>
            <a:r>
              <a:rPr lang="en-GB" sz="800" dirty="0"/>
              <a:t>&amp;</a:t>
            </a:r>
          </a:p>
          <a:p>
            <a:pPr algn="ctr"/>
            <a:r>
              <a:rPr lang="en-GB" sz="800" dirty="0"/>
              <a:t>Sampling</a:t>
            </a:r>
            <a:endParaRPr lang="en-US" sz="1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4698832" y="14470219"/>
            <a:ext cx="778946" cy="510778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Descriptive Stats &amp; Graphs</a:t>
            </a:r>
            <a:endParaRPr lang="en-US" sz="100" dirty="0"/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4450822" y="15242578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4107986" y="14779108"/>
            <a:ext cx="552432" cy="635675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Report Writing &amp; Peer Review</a:t>
            </a:r>
            <a:endParaRPr lang="en-US" sz="100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4286150" y="16312671"/>
            <a:ext cx="693911" cy="374571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Conducting Research,</a:t>
            </a:r>
            <a:endParaRPr lang="en-US" sz="100" dirty="0"/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4858513" y="14967885"/>
            <a:ext cx="99" cy="5404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525757" y="15926368"/>
            <a:ext cx="175228" cy="4692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917426" y="16238183"/>
            <a:ext cx="989672" cy="374571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Factors affecting accuracy of EWT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231845" y="15535902"/>
            <a:ext cx="852693" cy="646986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Improving accuracy of EWT &amp; </a:t>
            </a:r>
            <a:r>
              <a:rPr lang="en-GB" sz="800" dirty="0" err="1"/>
              <a:t>C.Interview</a:t>
            </a:r>
            <a:endParaRPr lang="en-GB" sz="800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1120184" y="15734991"/>
            <a:ext cx="217485" cy="1348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1727268" y="14977870"/>
            <a:ext cx="782206" cy="374571"/>
          </a:xfrm>
          <a:prstGeom prst="wedgeRoundRectCallout">
            <a:avLst>
              <a:gd name="adj1" fmla="val -78494"/>
              <a:gd name="adj2" fmla="val 71528"/>
              <a:gd name="adj3" fmla="val 16667"/>
            </a:avLst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Research Methods</a:t>
            </a:r>
            <a:endParaRPr lang="en-GB" sz="800" b="1" dirty="0"/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721803" y="15206706"/>
            <a:ext cx="394345" cy="158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8983496" y="12589561"/>
            <a:ext cx="601454" cy="762655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Re-cap of Previous RM Topics</a:t>
            </a:r>
            <a:endParaRPr lang="en-US" sz="800" dirty="0"/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542868" y="16120291"/>
            <a:ext cx="14637" cy="4622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6155805" y="16327208"/>
            <a:ext cx="727174" cy="238363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Variables</a:t>
            </a:r>
            <a:endParaRPr lang="en-US" sz="100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225988" y="14889286"/>
            <a:ext cx="653012" cy="510778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Re-Cap of Induction Topics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175969" y="14135669"/>
            <a:ext cx="700630" cy="510778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Exam Technique (PPQs)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1608097" y="14450707"/>
            <a:ext cx="826254" cy="374571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Pilot </a:t>
            </a:r>
          </a:p>
          <a:p>
            <a:pPr algn="ctr"/>
            <a:r>
              <a:rPr lang="en-GB" sz="800" dirty="0"/>
              <a:t>Studies</a:t>
            </a:r>
            <a:endParaRPr lang="en-US" sz="800" dirty="0"/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990628" y="13032957"/>
            <a:ext cx="656897" cy="5533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H="1" flipV="1">
            <a:off x="1359087" y="14481658"/>
            <a:ext cx="265886" cy="1901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179245" y="12647584"/>
            <a:ext cx="908764" cy="374571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Measures of Dispersion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260918" y="13157993"/>
            <a:ext cx="715392" cy="510778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Primary &amp; </a:t>
            </a:r>
            <a:r>
              <a:rPr lang="en-GB" sz="800" dirty="0" err="1"/>
              <a:t>SecondaryData</a:t>
            </a:r>
            <a:endParaRPr lang="en-GB" sz="800" dirty="0"/>
          </a:p>
        </p:txBody>
      </p: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H="1" flipV="1">
            <a:off x="2607490" y="13771975"/>
            <a:ext cx="7289" cy="1969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1925054" y="14004920"/>
            <a:ext cx="950451" cy="374571"/>
          </a:xfrm>
          <a:prstGeom prst="wedgeRoundRectCallout">
            <a:avLst>
              <a:gd name="adj1" fmla="val 29829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Self Report Methods</a:t>
            </a:r>
            <a:endParaRPr lang="en-US" sz="800" dirty="0"/>
          </a:p>
        </p:txBody>
      </p: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640088" y="12959000"/>
            <a:ext cx="238642" cy="5159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16614" y="12864087"/>
            <a:ext cx="1044098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Variables affecting Conformity</a:t>
            </a:r>
            <a:endParaRPr lang="en-US" sz="800" dirty="0"/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6578601" y="13828490"/>
            <a:ext cx="1937" cy="3484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852742" y="14019006"/>
            <a:ext cx="1258275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Dispositional Explanation for Obedience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090439" y="12802727"/>
            <a:ext cx="976348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Resistance to Social Influence</a:t>
            </a:r>
            <a:endParaRPr lang="en-US" sz="800" dirty="0"/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8213777" y="14053571"/>
            <a:ext cx="878812" cy="374571"/>
          </a:xfrm>
          <a:prstGeom prst="wedgeRoundRectCallout">
            <a:avLst>
              <a:gd name="adj1" fmla="val 58895"/>
              <a:gd name="adj2" fmla="val -145113"/>
              <a:gd name="adj3" fmla="val 16667"/>
            </a:avLst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Mock </a:t>
            </a:r>
          </a:p>
          <a:p>
            <a:pPr algn="ctr"/>
            <a:r>
              <a:rPr lang="en-GB" sz="800" b="1" dirty="0"/>
              <a:t>Exams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189772" y="14109616"/>
            <a:ext cx="67835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Minority Influence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7262957" y="12797276"/>
            <a:ext cx="713573" cy="374571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Change</a:t>
            </a:r>
            <a:endParaRPr lang="en-US" sz="800" dirty="0"/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8795967" y="13564266"/>
            <a:ext cx="728417" cy="374571"/>
          </a:xfrm>
          <a:prstGeom prst="wedgeRoundRectCallout">
            <a:avLst>
              <a:gd name="adj1" fmla="val 83089"/>
              <a:gd name="adj2" fmla="val -124095"/>
              <a:gd name="adj3" fmla="val 16667"/>
            </a:avLst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Research Methods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>
            <a:off x="7957354" y="12573960"/>
            <a:ext cx="562156" cy="3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7568582" y="12463243"/>
            <a:ext cx="713573" cy="238363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Correlations</a:t>
            </a:r>
            <a:endParaRPr lang="en-US" sz="800" dirty="0"/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  <a:stCxn id="199" idx="1"/>
          </p:cNvCxnSpPr>
          <p:nvPr/>
        </p:nvCxnSpPr>
        <p:spPr>
          <a:xfrm flipH="1">
            <a:off x="8629069" y="12970889"/>
            <a:ext cx="354427" cy="413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8147850" y="12073352"/>
            <a:ext cx="230459" cy="1517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7342760" y="11891304"/>
            <a:ext cx="802023" cy="510778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Observations &amp; The </a:t>
            </a:r>
            <a:r>
              <a:rPr lang="en-GB" sz="800" dirty="0" err="1"/>
              <a:t>S.Situation</a:t>
            </a:r>
            <a:endParaRPr lang="en-US" sz="800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8723317" y="11354123"/>
            <a:ext cx="786265" cy="374571"/>
          </a:xfrm>
          <a:prstGeom prst="wedgeRoundRectCallout">
            <a:avLst>
              <a:gd name="adj1" fmla="val -61966"/>
              <a:gd name="adj2" fmla="val 166935"/>
              <a:gd name="adj3" fmla="val 16667"/>
            </a:avLst>
          </a:prstGeom>
          <a:solidFill>
            <a:srgbClr val="F8B308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1</a:t>
            </a:r>
          </a:p>
          <a:p>
            <a:pPr algn="ctr"/>
            <a:r>
              <a:rPr lang="en-GB" sz="800" b="1" dirty="0"/>
              <a:t>Attachment</a:t>
            </a:r>
            <a:endParaRPr lang="en-GB" sz="800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341545" y="11926353"/>
            <a:ext cx="950711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Schaffer’s Stages of Attachment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5900500" y="10552566"/>
            <a:ext cx="1337368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Multiple Attachments &amp; Role of the Father</a:t>
            </a:r>
            <a:endParaRPr lang="en-US" sz="800" dirty="0"/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  <a:stCxn id="278" idx="2"/>
          </p:cNvCxnSpPr>
          <p:nvPr/>
        </p:nvCxnSpPr>
        <p:spPr>
          <a:xfrm>
            <a:off x="6569184" y="10927137"/>
            <a:ext cx="0" cy="3318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4150443" y="10978797"/>
            <a:ext cx="3514" cy="387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796817" y="11876436"/>
            <a:ext cx="1297301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influence of early attachment on childhood and adult relationships</a:t>
            </a:r>
            <a:endParaRPr lang="en-GB" sz="800" dirty="0"/>
          </a:p>
        </p:txBody>
      </p: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3415852" y="10970782"/>
            <a:ext cx="3514" cy="387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91897" y="10623222"/>
            <a:ext cx="898631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Learning theory of Attachment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807411" y="10700801"/>
            <a:ext cx="1030264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Institutionalisation</a:t>
            </a:r>
          </a:p>
        </p:txBody>
      </p: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>
            <a:off x="2140307" y="10952988"/>
            <a:ext cx="100928" cy="2403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55078" y="9993111"/>
            <a:ext cx="518905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Skinner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658409" y="10314929"/>
            <a:ext cx="518905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Pavlov</a:t>
            </a: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>
            <a:off x="753204" y="10105178"/>
            <a:ext cx="241856" cy="3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H="1" flipV="1">
            <a:off x="1371779" y="10427008"/>
            <a:ext cx="281569" cy="142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35454" y="9367543"/>
            <a:ext cx="816969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Behaviourism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>
            <a:off x="973498" y="9599277"/>
            <a:ext cx="231427" cy="1511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1821" y="8822976"/>
            <a:ext cx="94448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</a:t>
            </a:r>
            <a:br>
              <a:rPr lang="en-GB" sz="800" dirty="0"/>
            </a:br>
            <a:r>
              <a:rPr lang="en-GB" sz="800" dirty="0"/>
              <a:t>Learning Theory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884714" y="8371296"/>
            <a:ext cx="66004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Cognitive Approach</a:t>
            </a: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2245444" y="8744636"/>
            <a:ext cx="0" cy="2978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807411" y="9799080"/>
            <a:ext cx="96105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Psychodynamic Approach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2599337" y="8509090"/>
            <a:ext cx="738392" cy="238363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Humanism</a:t>
            </a:r>
            <a:endParaRPr lang="en-US" sz="800" dirty="0"/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  <a:stCxn id="345" idx="2"/>
          </p:cNvCxnSpPr>
          <p:nvPr/>
        </p:nvCxnSpPr>
        <p:spPr>
          <a:xfrm>
            <a:off x="2968533" y="8747453"/>
            <a:ext cx="0" cy="2949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004682" y="16104038"/>
            <a:ext cx="0" cy="5832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598104" y="9787586"/>
            <a:ext cx="95940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Divisions of the Nervous System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924586" y="8584062"/>
            <a:ext cx="621752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Neurons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  <a:stCxn id="189" idx="2"/>
          </p:cNvCxnSpPr>
          <p:nvPr/>
        </p:nvCxnSpPr>
        <p:spPr>
          <a:xfrm flipH="1">
            <a:off x="4221726" y="8822425"/>
            <a:ext cx="13736" cy="2588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641152" y="9810932"/>
            <a:ext cx="587006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Fight or </a:t>
            </a:r>
          </a:p>
          <a:p>
            <a:pPr algn="ctr"/>
            <a:r>
              <a:rPr lang="en-GB" sz="800" dirty="0"/>
              <a:t>Flight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649407" y="7582283"/>
            <a:ext cx="78296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Synaptic Transmission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077639" y="9669804"/>
            <a:ext cx="57924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Design a Study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645706" y="8581551"/>
            <a:ext cx="1277334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Endocrine System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933586" y="9763039"/>
            <a:ext cx="746664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Ways of Studying the Brain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755866" y="7300332"/>
            <a:ext cx="812837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Implications for the Economy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890720" y="8487658"/>
            <a:ext cx="924171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Thematic &amp;</a:t>
            </a:r>
          </a:p>
          <a:p>
            <a:pPr algn="ctr"/>
            <a:r>
              <a:rPr lang="en-GB" sz="800" dirty="0"/>
              <a:t>Content Analysis</a:t>
            </a:r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 flipV="1">
            <a:off x="4990068" y="7295580"/>
            <a:ext cx="2250" cy="3084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 flipV="1">
            <a:off x="6313027" y="9509115"/>
            <a:ext cx="707" cy="2616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 flipV="1">
            <a:off x="7937473" y="9389940"/>
            <a:ext cx="203006" cy="2634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  <a:stCxn id="203" idx="2"/>
          </p:cNvCxnSpPr>
          <p:nvPr/>
        </p:nvCxnSpPr>
        <p:spPr>
          <a:xfrm flipH="1">
            <a:off x="5033930" y="8819914"/>
            <a:ext cx="250443" cy="4527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6121933" y="8419231"/>
            <a:ext cx="674099" cy="374571"/>
          </a:xfrm>
          <a:prstGeom prst="wedgeRoundRectCallout">
            <a:avLst>
              <a:gd name="adj1" fmla="val 3913"/>
              <a:gd name="adj2" fmla="val 230266"/>
              <a:gd name="adj3" fmla="val 16667"/>
            </a:avLst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Mock </a:t>
            </a:r>
          </a:p>
          <a:p>
            <a:pPr algn="ctr"/>
            <a:r>
              <a:rPr lang="en-GB" sz="800" b="1" dirty="0"/>
              <a:t>Exams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8252931" y="6741240"/>
            <a:ext cx="498006" cy="4385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8900911" y="7911975"/>
            <a:ext cx="635417" cy="374571"/>
          </a:xfrm>
          <a:prstGeom prst="wedgeRoundRectCallout">
            <a:avLst>
              <a:gd name="adj1" fmla="val 123540"/>
              <a:gd name="adj2" fmla="val 8050"/>
              <a:gd name="adj3" fmla="val 16667"/>
            </a:avLst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Research Methods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298305" y="7599951"/>
            <a:ext cx="642878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Reliability </a:t>
            </a: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7969673" y="7563122"/>
            <a:ext cx="208482" cy="1231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768105" y="6486833"/>
            <a:ext cx="579461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Validity 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031147" y="6429301"/>
            <a:ext cx="52133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Peer Review</a:t>
            </a: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7524000" y="6559167"/>
            <a:ext cx="0" cy="3036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067938" y="6176021"/>
            <a:ext cx="89291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Levels of Measurement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578600" y="7543424"/>
            <a:ext cx="63302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Choosing a Test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644268" y="6240253"/>
            <a:ext cx="728484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Probability &amp; Significance</a:t>
            </a:r>
          </a:p>
        </p:txBody>
      </p: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6179006" y="6769878"/>
            <a:ext cx="3067" cy="1429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6588373" y="6357788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6108142" y="7327592"/>
            <a:ext cx="4148" cy="266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989255" y="7532357"/>
            <a:ext cx="525163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 1 &amp; 2 Errors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424267" y="6174136"/>
            <a:ext cx="548898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Sign Test</a:t>
            </a: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4386423" y="7269595"/>
            <a:ext cx="4148" cy="266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71993" y="7481087"/>
            <a:ext cx="84134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Split Brain &amp; Hemispheric Lateralisation</a:t>
            </a:r>
          </a:p>
        </p:txBody>
      </p: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4695650" y="6421700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extBox 30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519944" y="6243601"/>
            <a:ext cx="719727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Plasticity &amp; Functional Recovery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3395928" y="7269267"/>
            <a:ext cx="4148" cy="266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TextBox 31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984197" y="7519290"/>
            <a:ext cx="71864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Biological Rhythms</a:t>
            </a: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3831110" y="6482503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667830" y="6227114"/>
            <a:ext cx="816114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E.Pacemakers</a:t>
            </a:r>
            <a:r>
              <a:rPr lang="en-GB" sz="800" dirty="0"/>
              <a:t> &amp; </a:t>
            </a:r>
            <a:r>
              <a:rPr lang="en-GB" sz="800" dirty="0" err="1"/>
              <a:t>E.Zeitgebers</a:t>
            </a:r>
            <a:endParaRPr lang="en-GB" sz="800" dirty="0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flipH="1">
            <a:off x="2162926" y="7956445"/>
            <a:ext cx="957533" cy="374571"/>
          </a:xfrm>
          <a:prstGeom prst="wedgeRoundRectCallout">
            <a:avLst>
              <a:gd name="adj1" fmla="val -848"/>
              <a:gd name="adj2" fmla="val -233558"/>
              <a:gd name="adj3" fmla="val 16667"/>
            </a:avLst>
          </a:prstGeom>
          <a:solidFill>
            <a:srgbClr val="F8B308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Paper 1</a:t>
            </a:r>
          </a:p>
          <a:p>
            <a:pPr algn="ctr"/>
            <a:r>
              <a:rPr lang="en-GB" sz="800" b="1" dirty="0"/>
              <a:t>Psychopathology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12286" y="5008798"/>
            <a:ext cx="83098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Definitions of Abnormality</a:t>
            </a:r>
          </a:p>
        </p:txBody>
      </p: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2113499" y="7280046"/>
            <a:ext cx="147976" cy="1788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TextBox 34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208338" y="7447956"/>
            <a:ext cx="1397221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Characteristics of phobias, depression &amp; OCD</a:t>
            </a:r>
          </a:p>
        </p:txBody>
      </p: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1169592" y="7110972"/>
            <a:ext cx="396580" cy="2006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2059959" y="6789607"/>
            <a:ext cx="201516" cy="1874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TextBox 34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241235" y="6440799"/>
            <a:ext cx="90808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Behavioural Exp. Of Phobias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08377" y="6821263"/>
            <a:ext cx="80597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Biological Exp. Of OCD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07865" y="7315879"/>
            <a:ext cx="748856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Cognitive Exp. Of Depression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686131" y="5876035"/>
            <a:ext cx="79462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Behavioural Treatment of Phobias</a:t>
            </a:r>
          </a:p>
        </p:txBody>
      </p: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1088543" y="6949522"/>
            <a:ext cx="299899" cy="973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995060" y="6540811"/>
            <a:ext cx="333367" cy="29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1619416" y="6433196"/>
            <a:ext cx="259314" cy="1596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Box 35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66871" y="5527436"/>
            <a:ext cx="754137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Biological Treatment of OCD</a:t>
            </a:r>
          </a:p>
        </p:txBody>
      </p: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999569" y="5908087"/>
            <a:ext cx="243175" cy="28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TextBox 35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60046" y="6114734"/>
            <a:ext cx="732490" cy="646986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Cognitive Treatment Of Depression</a:t>
            </a:r>
          </a:p>
        </p:txBody>
      </p: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975098" y="5349457"/>
            <a:ext cx="271749" cy="1586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TextBox 36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01875" y="5357887"/>
            <a:ext cx="53923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Sex &amp; Gender</a:t>
            </a:r>
          </a:p>
        </p:txBody>
      </p: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 flipV="1">
            <a:off x="1757073" y="5389022"/>
            <a:ext cx="147215" cy="1088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TextBox 36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117524" y="4274513"/>
            <a:ext cx="74810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Sex Role Stereotypes</a:t>
            </a:r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1721009" y="4636605"/>
            <a:ext cx="3105" cy="3683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2426953" y="4481125"/>
            <a:ext cx="3163" cy="2836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TextBox 36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671582" y="4180309"/>
            <a:ext cx="836198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Chromosomes &amp; Hormones</a:t>
            </a:r>
          </a:p>
        </p:txBody>
      </p: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3114178" y="5100672"/>
            <a:ext cx="4148" cy="266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Box 36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512731" y="5366697"/>
            <a:ext cx="836198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Atypical Chromosomes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14409" y="4243420"/>
            <a:ext cx="716019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Androgyny</a:t>
            </a:r>
          </a:p>
        </p:txBody>
      </p: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2992111" y="4570536"/>
            <a:ext cx="0" cy="2462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812119" y="5385990"/>
            <a:ext cx="489531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Media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959006" y="4271999"/>
            <a:ext cx="525979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Culture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547881" y="4270175"/>
            <a:ext cx="367171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SLT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392976" y="5381430"/>
            <a:ext cx="387502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GST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964704" y="5401942"/>
            <a:ext cx="888037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Psychodynamic</a:t>
            </a: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3797985" y="4508538"/>
            <a:ext cx="2533" cy="2666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4308391" y="4501960"/>
            <a:ext cx="1177" cy="2529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542456" y="4189791"/>
            <a:ext cx="844891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Atypical Development</a:t>
            </a:r>
          </a:p>
        </p:txBody>
      </p: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5216633" y="4594034"/>
            <a:ext cx="16666" cy="2126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5119754" y="5146588"/>
            <a:ext cx="1" cy="2332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3680632" y="5145913"/>
            <a:ext cx="4148" cy="266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4154819" y="5159948"/>
            <a:ext cx="4148" cy="266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extBox 39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574749" y="5373057"/>
            <a:ext cx="47688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 A &amp; B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207012" y="4135855"/>
            <a:ext cx="1019183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Immunosupression</a:t>
            </a:r>
            <a:endParaRPr lang="en-GB" sz="800" dirty="0"/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863015" y="5369880"/>
            <a:ext cx="697058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Physiology of Stress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286966" y="4150625"/>
            <a:ext cx="66867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Measuring Stress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752653" y="5319882"/>
            <a:ext cx="585053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Sources of Stress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390028" y="5230628"/>
            <a:ext cx="91066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 C Personality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623992" y="4923428"/>
            <a:ext cx="715927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Hardiness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825140" y="4390453"/>
            <a:ext cx="71592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Managing &amp; Coping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311251" y="3697925"/>
            <a:ext cx="71592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Gender Differences </a:t>
            </a:r>
          </a:p>
        </p:txBody>
      </p: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  <a:stCxn id="389" idx="0"/>
          </p:cNvCxnSpPr>
          <p:nvPr/>
        </p:nvCxnSpPr>
        <p:spPr>
          <a:xfrm flipV="1">
            <a:off x="6211544" y="5198518"/>
            <a:ext cx="29578" cy="1713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890905" y="3941143"/>
            <a:ext cx="66020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Support</a:t>
            </a: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  <a:stCxn id="393" idx="0"/>
          </p:cNvCxnSpPr>
          <p:nvPr/>
        </p:nvCxnSpPr>
        <p:spPr>
          <a:xfrm flipV="1">
            <a:off x="6813191" y="5218286"/>
            <a:ext cx="13793" cy="1547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  <a:stCxn id="395" idx="0"/>
          </p:cNvCxnSpPr>
          <p:nvPr/>
        </p:nvCxnSpPr>
        <p:spPr>
          <a:xfrm flipH="1" flipV="1">
            <a:off x="7922508" y="5175332"/>
            <a:ext cx="122672" cy="1445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8503999" y="4709839"/>
            <a:ext cx="174444" cy="2139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6615742" y="4374218"/>
            <a:ext cx="6520" cy="3308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7693049" y="4515687"/>
            <a:ext cx="5410" cy="1946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561294" y="4497522"/>
            <a:ext cx="263846" cy="8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627420" y="4067612"/>
            <a:ext cx="263846" cy="8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8046180" y="3986313"/>
            <a:ext cx="216900" cy="1088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" name="TextBox 41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311251" y="3249039"/>
            <a:ext cx="71592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Addiction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775805" y="3072321"/>
            <a:ext cx="715927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Risk Factors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559689" y="2624060"/>
            <a:ext cx="99589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Neurochemical exp. of Nicotine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418769" y="2165606"/>
            <a:ext cx="99589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Learning exp. of Nicotine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409817" y="1939148"/>
            <a:ext cx="91662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Learning exp. of Gambling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584452" y="3212221"/>
            <a:ext cx="644601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Cognitive exp. of Gambling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664347" y="1927496"/>
            <a:ext cx="672941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Aversion Therapy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990090" y="1987199"/>
            <a:ext cx="448345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CBT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658118" y="3249038"/>
            <a:ext cx="88512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Covert Sensitisation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193635" y="3239013"/>
            <a:ext cx="410174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TPB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226070" y="1977973"/>
            <a:ext cx="677351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Prochaska</a:t>
            </a:r>
            <a:endParaRPr lang="en-GB" sz="800" dirty="0"/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317870" y="1876390"/>
            <a:ext cx="59203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Cultural Bias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76737" y="3309057"/>
            <a:ext cx="72954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Ethics &amp; </a:t>
            </a:r>
            <a:r>
              <a:rPr lang="en-GB" sz="800" dirty="0" err="1"/>
              <a:t>S.Sensitvity</a:t>
            </a:r>
            <a:endParaRPr lang="en-GB" sz="800" dirty="0"/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545077" y="3309894"/>
            <a:ext cx="59203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Gender Bias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492011" y="1873470"/>
            <a:ext cx="78768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Reductionism vs. Holism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339471" y="3254488"/>
            <a:ext cx="787684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Idiographic vs. Nomothetic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659861" y="1861199"/>
            <a:ext cx="78768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Freewill vs. Determinism</a:t>
            </a:r>
          </a:p>
        </p:txBody>
      </p: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6221025" y="3036378"/>
            <a:ext cx="5229" cy="2205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TextBox 43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165940" y="3248393"/>
            <a:ext cx="569587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Nature</a:t>
            </a:r>
          </a:p>
          <a:p>
            <a:pPr algn="ctr"/>
            <a:r>
              <a:rPr lang="en-GB" sz="800" dirty="0"/>
              <a:t> vs.</a:t>
            </a:r>
          </a:p>
          <a:p>
            <a:pPr algn="ctr"/>
            <a:r>
              <a:rPr lang="en-GB" sz="800" dirty="0"/>
              <a:t>Nurture</a:t>
            </a: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3450127" y="3030627"/>
            <a:ext cx="983" cy="218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4753816" y="3094510"/>
            <a:ext cx="30383" cy="2240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  <a:stCxn id="431" idx="0"/>
          </p:cNvCxnSpPr>
          <p:nvPr/>
        </p:nvCxnSpPr>
        <p:spPr>
          <a:xfrm flipV="1">
            <a:off x="4141510" y="3041810"/>
            <a:ext cx="6574" cy="267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2926805" y="3039132"/>
            <a:ext cx="6574" cy="267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7995257" y="3510232"/>
            <a:ext cx="243175" cy="28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458829" y="3198223"/>
            <a:ext cx="277256" cy="1306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311743" y="2801394"/>
            <a:ext cx="233371" cy="1619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248251" y="2490019"/>
            <a:ext cx="174574" cy="2388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7820008" y="2313966"/>
            <a:ext cx="1177" cy="2529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6895741" y="2302471"/>
            <a:ext cx="1177" cy="2529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6100680" y="2250448"/>
            <a:ext cx="7002" cy="2659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4608056" y="2278133"/>
            <a:ext cx="1177" cy="2529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3761322" y="2160881"/>
            <a:ext cx="1" cy="336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3058002" y="2172133"/>
            <a:ext cx="7307" cy="344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Picture 1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878" y="349550"/>
            <a:ext cx="1418299" cy="1418299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 rotWithShape="1">
          <a:blip r:embed="rId6"/>
          <a:srcRect r="9503"/>
          <a:stretch/>
        </p:blipFill>
        <p:spPr>
          <a:xfrm>
            <a:off x="255078" y="7876421"/>
            <a:ext cx="889078" cy="723707"/>
          </a:xfrm>
          <a:prstGeom prst="rect">
            <a:avLst/>
          </a:prstGeom>
        </p:spPr>
      </p:pic>
      <p:pic>
        <p:nvPicPr>
          <p:cNvPr id="1030" name="Picture 6" descr="Types of Personaliti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455" y="5665667"/>
            <a:ext cx="872698" cy="69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9631" y="16644615"/>
            <a:ext cx="1625050" cy="846489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9796" y="7957037"/>
            <a:ext cx="604293" cy="646064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79006" y="16582537"/>
            <a:ext cx="1275422" cy="859625"/>
          </a:xfrm>
          <a:prstGeom prst="rect">
            <a:avLst/>
          </a:prstGeom>
        </p:spPr>
      </p:pic>
      <p:pic>
        <p:nvPicPr>
          <p:cNvPr id="1036" name="Picture 12" descr="Opinion | Yes, It's Your Parents' Fault - The New York Times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8" r="19129"/>
          <a:stretch/>
        </p:blipFill>
        <p:spPr bwMode="auto">
          <a:xfrm>
            <a:off x="8882633" y="10237387"/>
            <a:ext cx="710310" cy="6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" name="TextBox 317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1706612" y="1748285"/>
            <a:ext cx="633901" cy="238363"/>
          </a:xfrm>
          <a:prstGeom prst="wedgeRoundRectCallout">
            <a:avLst>
              <a:gd name="adj1" fmla="val 86463"/>
              <a:gd name="adj2" fmla="val 255811"/>
              <a:gd name="adj3" fmla="val 16667"/>
            </a:avLst>
          </a:prstGeom>
          <a:solidFill>
            <a:srgbClr val="92D05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Revision</a:t>
            </a:r>
            <a:endParaRPr lang="en-US" sz="800" dirty="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3127155" y="9635329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823685" y="9801999"/>
            <a:ext cx="668652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Biological Approach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2691406" y="16502437"/>
            <a:ext cx="634435" cy="641330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Working Memory Model</a:t>
            </a:r>
          </a:p>
        </p:txBody>
      </p: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31" idx="0"/>
          </p:cNvCxnSpPr>
          <p:nvPr/>
        </p:nvCxnSpPr>
        <p:spPr>
          <a:xfrm flipV="1">
            <a:off x="3008624" y="16151979"/>
            <a:ext cx="92513" cy="3504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5044476" y="16312671"/>
            <a:ext cx="923287" cy="374571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Control &amp; Standardisation</a:t>
            </a:r>
            <a:endParaRPr lang="en-US" sz="100" dirty="0"/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5301514" y="15979202"/>
            <a:ext cx="2751" cy="326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5065859" y="15023273"/>
            <a:ext cx="1018903" cy="374571"/>
          </a:xfrm>
          <a:prstGeom prst="wedgeRoundRectCallout">
            <a:avLst>
              <a:gd name="adj1" fmla="val 10734"/>
              <a:gd name="adj2" fmla="val 50641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D.Characteristics</a:t>
            </a:r>
            <a:r>
              <a:rPr lang="en-GB" sz="800" dirty="0"/>
              <a:t> &amp; </a:t>
            </a:r>
            <a:r>
              <a:rPr lang="en-GB" sz="800" dirty="0" err="1"/>
              <a:t>I.Effects</a:t>
            </a:r>
            <a:endParaRPr lang="en-US" sz="800" dirty="0"/>
          </a:p>
        </p:txBody>
      </p: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358125" y="15393314"/>
            <a:ext cx="1" cy="2291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198118" y="13773648"/>
            <a:ext cx="798987" cy="238363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Ethics</a:t>
            </a:r>
          </a:p>
        </p:txBody>
      </p: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949232" y="14013859"/>
            <a:ext cx="294382" cy="185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>
            <a:off x="2408401" y="12952077"/>
            <a:ext cx="1" cy="5247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1931614" y="12901584"/>
            <a:ext cx="1004518" cy="374571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Qualitative &amp; Quantitative Data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9013368" y="12122396"/>
            <a:ext cx="553942" cy="374571"/>
          </a:xfrm>
          <a:prstGeom prst="wedgeRoundRectCallout">
            <a:avLst>
              <a:gd name="adj1" fmla="val 29829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Case Studies</a:t>
            </a:r>
            <a:endParaRPr lang="en-US" sz="800" dirty="0"/>
          </a:p>
        </p:txBody>
      </p: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H="1" flipV="1">
            <a:off x="3583041" y="13780415"/>
            <a:ext cx="7289" cy="1969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TextBox 45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086487" y="5379437"/>
            <a:ext cx="614282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Cardio- vascular</a:t>
            </a:r>
          </a:p>
        </p:txBody>
      </p: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7497906" y="5210846"/>
            <a:ext cx="13793" cy="1547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H="1">
            <a:off x="8778445" y="12347899"/>
            <a:ext cx="234923" cy="970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TextBox 43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337221" y="5379447"/>
            <a:ext cx="598788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Kohlberg</a:t>
            </a:r>
          </a:p>
        </p:txBody>
      </p: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4632995" y="5174937"/>
            <a:ext cx="1" cy="2332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226155A9-66D2-3E29-DA5C-D3033B5E6451}"/>
              </a:ext>
            </a:extLst>
          </p:cNvPr>
          <p:cNvCxnSpPr>
            <a:cxnSpLocks/>
          </p:cNvCxnSpPr>
          <p:nvPr/>
        </p:nvCxnSpPr>
        <p:spPr>
          <a:xfrm>
            <a:off x="1549651" y="8790676"/>
            <a:ext cx="205091" cy="2260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Box 460">
            <a:extLst>
              <a:ext uri="{FF2B5EF4-FFF2-40B4-BE49-F238E27FC236}">
                <a16:creationId xmlns:a16="http://schemas.microsoft.com/office/drawing/2014/main" id="{05674299-032C-3481-CBCC-C061E26BD4F3}"/>
              </a:ext>
            </a:extLst>
          </p:cNvPr>
          <p:cNvSpPr txBox="1"/>
          <p:nvPr/>
        </p:nvSpPr>
        <p:spPr>
          <a:xfrm>
            <a:off x="1172473" y="8554003"/>
            <a:ext cx="660049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Bandura</a:t>
            </a:r>
          </a:p>
        </p:txBody>
      </p: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8FE946C1-20F9-B7BC-0BF2-087E5CD18068}"/>
              </a:ext>
            </a:extLst>
          </p:cNvPr>
          <p:cNvCxnSpPr>
            <a:cxnSpLocks/>
          </p:cNvCxnSpPr>
          <p:nvPr/>
        </p:nvCxnSpPr>
        <p:spPr>
          <a:xfrm flipH="1" flipV="1">
            <a:off x="4885360" y="9465985"/>
            <a:ext cx="3781" cy="3374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TextBox 463">
            <a:extLst>
              <a:ext uri="{FF2B5EF4-FFF2-40B4-BE49-F238E27FC236}">
                <a16:creationId xmlns:a16="http://schemas.microsoft.com/office/drawing/2014/main" id="{8D669727-BB84-9A21-DD71-37D084BD437B}"/>
              </a:ext>
            </a:extLst>
          </p:cNvPr>
          <p:cNvSpPr txBox="1"/>
          <p:nvPr/>
        </p:nvSpPr>
        <p:spPr>
          <a:xfrm>
            <a:off x="8744833" y="6857258"/>
            <a:ext cx="81283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Features of Science</a:t>
            </a:r>
          </a:p>
        </p:txBody>
      </p: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81283251-4772-0440-360B-C0C1275F64A8}"/>
              </a:ext>
            </a:extLst>
          </p:cNvPr>
          <p:cNvCxnSpPr>
            <a:cxnSpLocks/>
          </p:cNvCxnSpPr>
          <p:nvPr/>
        </p:nvCxnSpPr>
        <p:spPr>
          <a:xfrm flipH="1">
            <a:off x="8539809" y="7572808"/>
            <a:ext cx="233835" cy="117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>
            <a:extLst>
              <a:ext uri="{FF2B5EF4-FFF2-40B4-BE49-F238E27FC236}">
                <a16:creationId xmlns:a16="http://schemas.microsoft.com/office/drawing/2014/main" id="{7EE0CC80-47EF-F804-990E-FA7EB7ABAB90}"/>
              </a:ext>
            </a:extLst>
          </p:cNvPr>
          <p:cNvSpPr txBox="1"/>
          <p:nvPr/>
        </p:nvSpPr>
        <p:spPr>
          <a:xfrm>
            <a:off x="7465990" y="9921878"/>
            <a:ext cx="572986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Meta-Analysis</a:t>
            </a:r>
          </a:p>
        </p:txBody>
      </p:sp>
      <p:cxnSp>
        <p:nvCxnSpPr>
          <p:cNvPr id="467" name="Straight Connector 466">
            <a:extLst>
              <a:ext uri="{FF2B5EF4-FFF2-40B4-BE49-F238E27FC236}">
                <a16:creationId xmlns:a16="http://schemas.microsoft.com/office/drawing/2014/main" id="{3E2FB54E-A85F-6087-5A54-21EAAECF49C1}"/>
              </a:ext>
            </a:extLst>
          </p:cNvPr>
          <p:cNvCxnSpPr>
            <a:cxnSpLocks/>
          </p:cNvCxnSpPr>
          <p:nvPr/>
        </p:nvCxnSpPr>
        <p:spPr>
          <a:xfrm>
            <a:off x="7369100" y="8846611"/>
            <a:ext cx="40747" cy="3402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TextBox 467">
            <a:extLst>
              <a:ext uri="{FF2B5EF4-FFF2-40B4-BE49-F238E27FC236}">
                <a16:creationId xmlns:a16="http://schemas.microsoft.com/office/drawing/2014/main" id="{48E653D4-1D3E-F61C-23B0-320770F223EC}"/>
              </a:ext>
            </a:extLst>
          </p:cNvPr>
          <p:cNvSpPr txBox="1"/>
          <p:nvPr/>
        </p:nvSpPr>
        <p:spPr>
          <a:xfrm>
            <a:off x="5464091" y="7504658"/>
            <a:ext cx="525163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Recap of </a:t>
            </a:r>
            <a:r>
              <a:rPr lang="en-GB" sz="800" dirty="0" err="1"/>
              <a:t>Yr</a:t>
            </a:r>
            <a:r>
              <a:rPr lang="en-GB" sz="800" dirty="0"/>
              <a:t> 12</a:t>
            </a:r>
          </a:p>
        </p:txBody>
      </p: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CA4B9B3A-6C8D-834F-AEF8-5D8E65FA4221}"/>
              </a:ext>
            </a:extLst>
          </p:cNvPr>
          <p:cNvCxnSpPr>
            <a:cxnSpLocks/>
            <a:stCxn id="468" idx="0"/>
          </p:cNvCxnSpPr>
          <p:nvPr/>
        </p:nvCxnSpPr>
        <p:spPr>
          <a:xfrm flipH="1" flipV="1">
            <a:off x="5562103" y="7220782"/>
            <a:ext cx="164570" cy="283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0C10AFA-EC02-C281-4B4C-893EB464346D}"/>
              </a:ext>
            </a:extLst>
          </p:cNvPr>
          <p:cNvSpPr txBox="1"/>
          <p:nvPr/>
        </p:nvSpPr>
        <p:spPr>
          <a:xfrm>
            <a:off x="8246562" y="10837732"/>
            <a:ext cx="774068" cy="374571"/>
          </a:xfrm>
          <a:prstGeom prst="wedgeRoundRectCallout">
            <a:avLst>
              <a:gd name="adj1" fmla="val 16557"/>
              <a:gd name="adj2" fmla="val 4173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Types of Attachment</a:t>
            </a:r>
            <a:endParaRPr lang="en-US" sz="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AC4579-B56E-BECF-DB91-F2DDB13E9A80}"/>
              </a:ext>
            </a:extLst>
          </p:cNvPr>
          <p:cNvCxnSpPr>
            <a:cxnSpLocks/>
          </p:cNvCxnSpPr>
          <p:nvPr/>
        </p:nvCxnSpPr>
        <p:spPr>
          <a:xfrm flipH="1">
            <a:off x="8238432" y="11192139"/>
            <a:ext cx="197739" cy="303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ED1FC99-0F34-AAC5-C488-BAA345C5B359}"/>
              </a:ext>
            </a:extLst>
          </p:cNvPr>
          <p:cNvCxnSpPr>
            <a:cxnSpLocks/>
          </p:cNvCxnSpPr>
          <p:nvPr/>
        </p:nvCxnSpPr>
        <p:spPr>
          <a:xfrm flipH="1" flipV="1">
            <a:off x="7653907" y="9590938"/>
            <a:ext cx="87023" cy="3428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anging the way you learn | Flashcards">
            <a:extLst>
              <a:ext uri="{FF2B5EF4-FFF2-40B4-BE49-F238E27FC236}">
                <a16:creationId xmlns:a16="http://schemas.microsoft.com/office/drawing/2014/main" id="{A1A29F30-24D9-34A7-E550-6B7C8FAE6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10" y="11811249"/>
            <a:ext cx="720022" cy="72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9C4F7C-2A3A-41FC-BD8E-4DB0FA15C495}"/>
</file>

<file path=customXml/itemProps2.xml><?xml version="1.0" encoding="utf-8"?>
<ds:datastoreItem xmlns:ds="http://schemas.openxmlformats.org/officeDocument/2006/customXml" ds:itemID="{B66FB661-5617-4C5B-BC60-3149999B74F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16444</TotalTime>
  <Words>545</Words>
  <Application>Microsoft Office PowerPoint</Application>
  <PresentationFormat>Custom</PresentationFormat>
  <Paragraphs>207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Crowe</cp:lastModifiedBy>
  <cp:revision>377</cp:revision>
  <cp:lastPrinted>2023-07-06T12:47:37Z</cp:lastPrinted>
  <dcterms:created xsi:type="dcterms:W3CDTF">2018-02-08T08:28:53Z</dcterms:created>
  <dcterms:modified xsi:type="dcterms:W3CDTF">2023-07-06T13:14:17Z</dcterms:modified>
</cp:coreProperties>
</file>