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75" d="100"/>
          <a:sy n="75" d="100"/>
        </p:scale>
        <p:origin x="1548" y="-192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239357" y="336158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00" dirty="0"/>
              <a:t>Identifying and understanding customer needs</a:t>
            </a:r>
            <a:endParaRPr lang="en-US" sz="6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01028" y="1139580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106412" y="11141663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5475" y="7071334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74643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405919" y="14997661"/>
            <a:ext cx="1364022" cy="14649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616782" y="15229775"/>
            <a:ext cx="944250" cy="10141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Year 12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563786" y="15721016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6777399" y="15339315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3952381" y="15918005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021546" y="1585147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233342" y="2536947"/>
            <a:ext cx="502279" cy="6184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>
            <a:off x="505798" y="9769108"/>
            <a:ext cx="779819" cy="5146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102787" y="409880"/>
            <a:ext cx="5645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Computer Science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KS5</a:t>
            </a: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B0604020202020204" pitchFamily="2" charset="-79"/>
              <a:cs typeface="Aharoni" panose="020B0604020202020204" pitchFamily="2" charset="-79"/>
            </a:endParaRPr>
          </a:p>
          <a:p>
            <a:pPr algn="ctr"/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Learning 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Journey</a:t>
            </a:r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4645114" y="15344150"/>
            <a:ext cx="0" cy="4834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H="1">
            <a:off x="1414825" y="14296342"/>
            <a:ext cx="488370" cy="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588528" y="14055685"/>
            <a:ext cx="613033" cy="6379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8014236" y="13522940"/>
            <a:ext cx="438211" cy="6218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6837357" y="13093439"/>
            <a:ext cx="19482" cy="5823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6600960" y="13824768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H="1">
            <a:off x="8348067" y="11134512"/>
            <a:ext cx="576953" cy="5776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1484863" y="13218611"/>
            <a:ext cx="209796" cy="4445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4765316" y="13187732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Connector 562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6460857" y="9289232"/>
            <a:ext cx="0" cy="552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4780051" y="8651876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H="1" flipV="1">
            <a:off x="4416235" y="9232115"/>
            <a:ext cx="126013" cy="10391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V="1">
            <a:off x="963026" y="6880830"/>
            <a:ext cx="542018" cy="2931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 flipV="1">
            <a:off x="2915243" y="5153822"/>
            <a:ext cx="71665" cy="4195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911669" y="11210427"/>
            <a:ext cx="612478" cy="5226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4785825" y="10910988"/>
            <a:ext cx="3514" cy="3878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 flipV="1">
            <a:off x="3218487" y="11422482"/>
            <a:ext cx="12378" cy="5735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5425057" y="4453056"/>
            <a:ext cx="5974" cy="382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H="1">
            <a:off x="2755991" y="11010255"/>
            <a:ext cx="1" cy="3082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>
            <a:off x="4823740" y="6520347"/>
            <a:ext cx="0" cy="5502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>
            <a:off x="2215171" y="8712625"/>
            <a:ext cx="282455" cy="6159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5241382" y="13800776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>
            <a:off x="6941682" y="10805442"/>
            <a:ext cx="12731" cy="5801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7533437" y="11606663"/>
            <a:ext cx="360217" cy="8464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6641193" y="2288953"/>
            <a:ext cx="0" cy="3515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>
            <a:off x="7247289" y="4497720"/>
            <a:ext cx="7706" cy="4726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5082521" y="2939328"/>
            <a:ext cx="0" cy="3277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36" y="293257"/>
            <a:ext cx="1105236" cy="1043343"/>
          </a:xfrm>
          <a:prstGeom prst="rect">
            <a:avLst/>
          </a:prstGeom>
        </p:spPr>
      </p:pic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1323996" y="4819898"/>
            <a:ext cx="324392" cy="2289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H="1" flipV="1">
            <a:off x="8636543" y="4286696"/>
            <a:ext cx="409164" cy="6476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317108"/>
            <a:ext cx="1105236" cy="1043343"/>
          </a:xfrm>
          <a:prstGeom prst="rect">
            <a:avLst/>
          </a:prstGeom>
        </p:spPr>
      </p:pic>
      <p:sp>
        <p:nvSpPr>
          <p:cNvPr id="66" name="Oval 65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962901" y="6621947"/>
            <a:ext cx="1364022" cy="14649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173764" y="6871990"/>
            <a:ext cx="944250" cy="10141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Year 13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63362" y="16430552"/>
            <a:ext cx="243028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Structure and Function of the processor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177199" y="16312199"/>
            <a:ext cx="157879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Input, output, storage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843451" y="12580630"/>
            <a:ext cx="121497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Operating Systems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6105844" y="12836673"/>
            <a:ext cx="13431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Databases</a:t>
            </a:r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6149304" y="10529210"/>
            <a:ext cx="144898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Programming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-53892" y="9311243"/>
            <a:ext cx="129211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Systems Software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052907" y="14933858"/>
            <a:ext cx="144898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800" dirty="0" smtClean="0"/>
              <a:t>Programming</a:t>
            </a:r>
            <a:endParaRPr lang="en-GB" sz="1800" dirty="0"/>
          </a:p>
        </p:txBody>
      </p:sp>
      <p:sp>
        <p:nvSpPr>
          <p:cNvPr id="80" name="TextBox 79"/>
          <p:cNvSpPr txBox="1"/>
          <p:nvPr/>
        </p:nvSpPr>
        <p:spPr>
          <a:xfrm>
            <a:off x="3565623" y="14823081"/>
            <a:ext cx="2113528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Programming Techniques</a:t>
            </a:r>
            <a:endParaRPr lang="en-GB" sz="1800" dirty="0"/>
          </a:p>
        </p:txBody>
      </p:sp>
      <p:sp>
        <p:nvSpPr>
          <p:cNvPr id="83" name="TextBox 82"/>
          <p:cNvSpPr txBox="1"/>
          <p:nvPr/>
        </p:nvSpPr>
        <p:spPr>
          <a:xfrm>
            <a:off x="1783733" y="14060600"/>
            <a:ext cx="114538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Thinking abstractly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819947" y="15585856"/>
            <a:ext cx="828462" cy="1529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696740" y="14112580"/>
            <a:ext cx="1037411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Thinking Ahead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048661" y="12581021"/>
            <a:ext cx="137092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Application Generation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821660" y="14230906"/>
            <a:ext cx="148342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Programming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742614" y="14117105"/>
            <a:ext cx="13892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Thinking Procedurally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825473" y="12313493"/>
            <a:ext cx="138929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Networks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143820" y="10707005"/>
            <a:ext cx="13892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Thinking Logically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545377" y="11912539"/>
            <a:ext cx="138929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Issues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032328" y="10538749"/>
            <a:ext cx="153317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Algorithms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-5848" y="11606663"/>
            <a:ext cx="169859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Data Structures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753497" y="9819926"/>
            <a:ext cx="153317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NEA: Research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059114" y="8208757"/>
            <a:ext cx="258882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Introduction to programming techniques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506062" y="9740040"/>
            <a:ext cx="2072372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NEA: Computational Methods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733365" y="9769108"/>
            <a:ext cx="1533174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NEA: Features &amp; Limitations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019728" y="10386160"/>
            <a:ext cx="162820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 smtClean="0"/>
              <a:t>NEA: Problem Description</a:t>
            </a:r>
            <a:endParaRPr lang="en-GB" dirty="0"/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H="1" flipV="1">
            <a:off x="7693650" y="9366069"/>
            <a:ext cx="291119" cy="5447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7855003" y="8101045"/>
            <a:ext cx="1518663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Full mock paper 1 &amp; 2</a:t>
            </a:r>
            <a:endParaRPr lang="en-GB" sz="2000" b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641894" y="5874261"/>
            <a:ext cx="1465858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Full mock paper 1 &amp; 2</a:t>
            </a:r>
            <a:endParaRPr lang="en-GB" sz="2000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2327729" y="2437172"/>
            <a:ext cx="153068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Full mock paper 1 &amp; 2</a:t>
            </a:r>
            <a:endParaRPr lang="en-GB" sz="2000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-11817" y="1928258"/>
            <a:ext cx="1394436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800" b="1" dirty="0" smtClean="0"/>
              <a:t>External Exams:</a:t>
            </a:r>
          </a:p>
          <a:p>
            <a:pPr algn="ctr"/>
            <a:r>
              <a:rPr lang="en-GB" sz="1800" b="1" dirty="0" smtClean="0"/>
              <a:t>Paper 1 40%</a:t>
            </a:r>
          </a:p>
          <a:p>
            <a:pPr algn="ctr"/>
            <a:r>
              <a:rPr lang="en-GB" sz="1800" b="1" dirty="0" smtClean="0"/>
              <a:t>Paper 2 40%</a:t>
            </a:r>
          </a:p>
          <a:p>
            <a:pPr algn="ctr"/>
            <a:r>
              <a:rPr lang="en-GB" sz="1800" b="1" dirty="0" smtClean="0"/>
              <a:t>NEA 20%</a:t>
            </a:r>
            <a:endParaRPr lang="en-GB" sz="1800" b="1" dirty="0"/>
          </a:p>
        </p:txBody>
      </p:sp>
      <p:sp>
        <p:nvSpPr>
          <p:cNvPr id="126" name="TextBox 125"/>
          <p:cNvSpPr txBox="1"/>
          <p:nvPr/>
        </p:nvSpPr>
        <p:spPr>
          <a:xfrm>
            <a:off x="4182159" y="6119491"/>
            <a:ext cx="128672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App Generation</a:t>
            </a:r>
            <a:endParaRPr lang="en-GB" dirty="0"/>
          </a:p>
        </p:txBody>
      </p:sp>
      <p:sp>
        <p:nvSpPr>
          <p:cNvPr id="128" name="TextBox 127"/>
          <p:cNvSpPr txBox="1"/>
          <p:nvPr/>
        </p:nvSpPr>
        <p:spPr>
          <a:xfrm>
            <a:off x="7598290" y="6163425"/>
            <a:ext cx="157525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NEA: Design</a:t>
            </a:r>
            <a:endParaRPr lang="en-GB" dirty="0"/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2877602" y="7172220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  <a:stCxn id="128" idx="2"/>
          </p:cNvCxnSpPr>
          <p:nvPr/>
        </p:nvCxnSpPr>
        <p:spPr>
          <a:xfrm flipH="1">
            <a:off x="7711030" y="6532757"/>
            <a:ext cx="674886" cy="4632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1916749" y="5448916"/>
            <a:ext cx="224576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NEA </a:t>
            </a:r>
            <a:r>
              <a:rPr lang="en-GB" dirty="0" smtClean="0"/>
              <a:t>: Implementation</a:t>
            </a:r>
            <a:endParaRPr lang="en-GB" dirty="0"/>
          </a:p>
        </p:txBody>
      </p:sp>
      <p:sp>
        <p:nvSpPr>
          <p:cNvPr id="145" name="TextBox 144"/>
          <p:cNvSpPr txBox="1"/>
          <p:nvPr/>
        </p:nvSpPr>
        <p:spPr>
          <a:xfrm>
            <a:off x="8091841" y="4763903"/>
            <a:ext cx="162733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Computational Thinking</a:t>
            </a:r>
            <a:endParaRPr lang="en-GB" dirty="0"/>
          </a:p>
        </p:txBody>
      </p:sp>
      <p:sp>
        <p:nvSpPr>
          <p:cNvPr id="146" name="TextBox 145"/>
          <p:cNvSpPr txBox="1"/>
          <p:nvPr/>
        </p:nvSpPr>
        <p:spPr>
          <a:xfrm>
            <a:off x="53360" y="7143573"/>
            <a:ext cx="153317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Compression, encryption, hashing</a:t>
            </a:r>
            <a:endParaRPr lang="en-GB" dirty="0"/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  <a:stCxn id="147" idx="0"/>
          </p:cNvCxnSpPr>
          <p:nvPr/>
        </p:nvCxnSpPr>
        <p:spPr>
          <a:xfrm flipH="1" flipV="1">
            <a:off x="5108448" y="5059501"/>
            <a:ext cx="29085" cy="4213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4370946" y="5480808"/>
            <a:ext cx="153317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NEA Testing</a:t>
            </a:r>
            <a:endParaRPr lang="en-GB" dirty="0"/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H="1" flipV="1">
            <a:off x="7034315" y="5037683"/>
            <a:ext cx="158403" cy="6509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6105844" y="5519582"/>
            <a:ext cx="194262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NEA: Evaluation</a:t>
            </a:r>
            <a:endParaRPr lang="en-GB" dirty="0"/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2281281" y="4483519"/>
            <a:ext cx="33413" cy="339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3919581" y="4225570"/>
            <a:ext cx="33413" cy="6164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V="1">
            <a:off x="7893654" y="3391317"/>
            <a:ext cx="537048" cy="1057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8074056" y="2031809"/>
            <a:ext cx="147168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Thinking Concurrently</a:t>
            </a:r>
            <a:endParaRPr lang="en-GB" dirty="0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4900206" y="2243630"/>
            <a:ext cx="0" cy="3515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5896113" y="1642622"/>
            <a:ext cx="1593105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Computational Methods</a:t>
            </a:r>
            <a:endParaRPr lang="en-GB" dirty="0"/>
          </a:p>
        </p:txBody>
      </p:sp>
      <p:sp>
        <p:nvSpPr>
          <p:cNvPr id="173" name="TextBox 172"/>
          <p:cNvSpPr txBox="1"/>
          <p:nvPr/>
        </p:nvSpPr>
        <p:spPr>
          <a:xfrm>
            <a:off x="4231879" y="1637320"/>
            <a:ext cx="1358256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Advanced Algorithms</a:t>
            </a:r>
            <a:endParaRPr lang="en-GB" dirty="0"/>
          </a:p>
        </p:txBody>
      </p:sp>
      <p:sp>
        <p:nvSpPr>
          <p:cNvPr id="155" name="TextBox 154"/>
          <p:cNvSpPr txBox="1"/>
          <p:nvPr/>
        </p:nvSpPr>
        <p:spPr>
          <a:xfrm>
            <a:off x="2904151" y="16490736"/>
            <a:ext cx="221061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Types of processor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66" y="13390304"/>
            <a:ext cx="102479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Boolean Algebra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4737" y="15281509"/>
            <a:ext cx="88168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Data Types</a:t>
            </a: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2391101" y="15339315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1666609" y="14933858"/>
            <a:ext cx="144898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800" dirty="0" smtClean="0"/>
              <a:t>Programming</a:t>
            </a:r>
            <a:endParaRPr lang="en-GB" sz="1800" dirty="0"/>
          </a:p>
        </p:txBody>
      </p:sp>
      <p:sp>
        <p:nvSpPr>
          <p:cNvPr id="163" name="TextBox 162"/>
          <p:cNvSpPr txBox="1"/>
          <p:nvPr/>
        </p:nvSpPr>
        <p:spPr>
          <a:xfrm>
            <a:off x="3114674" y="14208764"/>
            <a:ext cx="144898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800" dirty="0" smtClean="0"/>
              <a:t>Programming</a:t>
            </a:r>
            <a:endParaRPr lang="en-GB" sz="1800" dirty="0"/>
          </a:p>
        </p:txBody>
      </p: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3850113" y="13849347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8251939" y="13260259"/>
            <a:ext cx="148342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Programming</a:t>
            </a: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H="1" flipV="1">
            <a:off x="8735621" y="12902076"/>
            <a:ext cx="315478" cy="4115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7466760" y="9749680"/>
            <a:ext cx="1651253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NEA: </a:t>
            </a:r>
            <a:r>
              <a:rPr lang="en-GB" dirty="0" smtClean="0"/>
              <a:t>Hardware &amp; Software</a:t>
            </a:r>
            <a:endParaRPr lang="en-GB" dirty="0"/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H="1" flipV="1">
            <a:off x="7999306" y="9165628"/>
            <a:ext cx="453478" cy="3752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8195261" y="8998421"/>
            <a:ext cx="1445805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/>
              <a:t>NEA: </a:t>
            </a:r>
            <a:r>
              <a:rPr lang="en-GB" dirty="0" smtClean="0"/>
              <a:t>Success Criteria</a:t>
            </a:r>
            <a:endParaRPr lang="en-GB" dirty="0"/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126332" y="13128079"/>
            <a:ext cx="6614" cy="3989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2493211" y="12779285"/>
            <a:ext cx="121497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Legislation</a:t>
            </a:r>
            <a:endParaRPr lang="en-GB" dirty="0"/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5846656" y="11403699"/>
            <a:ext cx="16238" cy="6844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4844317" y="11905805"/>
            <a:ext cx="201985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Web Technologies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983737" y="8396319"/>
            <a:ext cx="1533174" cy="376523"/>
            <a:chOff x="4590790" y="8408233"/>
            <a:chExt cx="1533174" cy="376523"/>
          </a:xfrm>
        </p:grpSpPr>
        <p:grpSp>
          <p:nvGrpSpPr>
            <p:cNvPr id="3" name="Group 2"/>
            <p:cNvGrpSpPr/>
            <p:nvPr/>
          </p:nvGrpSpPr>
          <p:grpSpPr>
            <a:xfrm>
              <a:off x="4590790" y="8415424"/>
              <a:ext cx="1533174" cy="369332"/>
              <a:chOff x="4590790" y="8415424"/>
              <a:chExt cx="1533174" cy="369332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4590790" y="8415424"/>
                <a:ext cx="1533174" cy="36933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sz="18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603893" y="8428577"/>
                <a:ext cx="785477" cy="345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endParaRPr lang="en-GB" sz="1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4717293" y="8408233"/>
              <a:ext cx="128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Revision</a:t>
              </a:r>
              <a:endParaRPr lang="en-GB" sz="1800" dirty="0"/>
            </a:p>
          </p:txBody>
        </p:sp>
      </p:grp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6600960" y="8772842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5769335" y="8283887"/>
            <a:ext cx="1502501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800"/>
            </a:lvl1pPr>
          </a:lstStyle>
          <a:p>
            <a:r>
              <a:rPr lang="en-GB" dirty="0" smtClean="0"/>
              <a:t>DEFOLD Skills Development</a:t>
            </a:r>
            <a:endParaRPr lang="en-GB" dirty="0"/>
          </a:p>
        </p:txBody>
      </p:sp>
      <p:sp>
        <p:nvSpPr>
          <p:cNvPr id="187" name="TextBox 186"/>
          <p:cNvSpPr txBox="1"/>
          <p:nvPr/>
        </p:nvSpPr>
        <p:spPr>
          <a:xfrm>
            <a:off x="8587731" y="16214885"/>
            <a:ext cx="98302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Paper 1</a:t>
            </a:r>
            <a:endParaRPr lang="en-GB" sz="1800" dirty="0"/>
          </a:p>
        </p:txBody>
      </p:sp>
      <p:sp>
        <p:nvSpPr>
          <p:cNvPr id="188" name="TextBox 187"/>
          <p:cNvSpPr txBox="1"/>
          <p:nvPr/>
        </p:nvSpPr>
        <p:spPr>
          <a:xfrm>
            <a:off x="8587730" y="16669719"/>
            <a:ext cx="98302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Paper 2</a:t>
            </a:r>
            <a:endParaRPr lang="en-GB" dirty="0"/>
          </a:p>
        </p:txBody>
      </p:sp>
      <p:sp>
        <p:nvSpPr>
          <p:cNvPr id="189" name="TextBox 188"/>
          <p:cNvSpPr txBox="1"/>
          <p:nvPr/>
        </p:nvSpPr>
        <p:spPr>
          <a:xfrm>
            <a:off x="8587678" y="17132731"/>
            <a:ext cx="9828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800" dirty="0" smtClean="0"/>
              <a:t>NEA</a:t>
            </a:r>
            <a:endParaRPr lang="en-GB" sz="18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760928" y="7462184"/>
            <a:ext cx="233445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Types of programming language</a:t>
            </a:r>
            <a:endParaRPr lang="en-GB" dirty="0"/>
          </a:p>
        </p:txBody>
      </p: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>
            <a:off x="3017779" y="6435364"/>
            <a:ext cx="12227" cy="6276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2" name="Group 191"/>
          <p:cNvGrpSpPr/>
          <p:nvPr/>
        </p:nvGrpSpPr>
        <p:grpSpPr>
          <a:xfrm>
            <a:off x="2245935" y="6090673"/>
            <a:ext cx="1533174" cy="376523"/>
            <a:chOff x="4590790" y="8408233"/>
            <a:chExt cx="1533174" cy="376523"/>
          </a:xfrm>
        </p:grpSpPr>
        <p:grpSp>
          <p:nvGrpSpPr>
            <p:cNvPr id="193" name="Group 192"/>
            <p:cNvGrpSpPr/>
            <p:nvPr/>
          </p:nvGrpSpPr>
          <p:grpSpPr>
            <a:xfrm>
              <a:off x="4590790" y="8415424"/>
              <a:ext cx="1533174" cy="369332"/>
              <a:chOff x="4590790" y="8415424"/>
              <a:chExt cx="1533174" cy="369332"/>
            </a:xfrm>
          </p:grpSpPr>
          <p:sp>
            <p:nvSpPr>
              <p:cNvPr id="195" name="TextBox 194"/>
              <p:cNvSpPr txBox="1"/>
              <p:nvPr/>
            </p:nvSpPr>
            <p:spPr>
              <a:xfrm>
                <a:off x="4590790" y="8415424"/>
                <a:ext cx="1533174" cy="36933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sz="1800" dirty="0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4603893" y="8428577"/>
                <a:ext cx="785477" cy="345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endParaRPr lang="en-GB" sz="1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4" name="TextBox 193"/>
            <p:cNvSpPr txBox="1"/>
            <p:nvPr/>
          </p:nvSpPr>
          <p:spPr>
            <a:xfrm>
              <a:off x="4717293" y="8408233"/>
              <a:ext cx="128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Revision</a:t>
              </a:r>
              <a:endParaRPr lang="en-GB" sz="1800" dirty="0"/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4288989" y="3231759"/>
            <a:ext cx="1533174" cy="376523"/>
            <a:chOff x="4590790" y="8408233"/>
            <a:chExt cx="1533174" cy="376523"/>
          </a:xfrm>
        </p:grpSpPr>
        <p:grpSp>
          <p:nvGrpSpPr>
            <p:cNvPr id="200" name="Group 199"/>
            <p:cNvGrpSpPr/>
            <p:nvPr/>
          </p:nvGrpSpPr>
          <p:grpSpPr>
            <a:xfrm>
              <a:off x="4590790" y="8415424"/>
              <a:ext cx="1533174" cy="369332"/>
              <a:chOff x="4590790" y="8415424"/>
              <a:chExt cx="1533174" cy="369332"/>
            </a:xfrm>
          </p:grpSpPr>
          <p:sp>
            <p:nvSpPr>
              <p:cNvPr id="202" name="TextBox 201"/>
              <p:cNvSpPr txBox="1"/>
              <p:nvPr/>
            </p:nvSpPr>
            <p:spPr>
              <a:xfrm>
                <a:off x="4590790" y="8415424"/>
                <a:ext cx="1533174" cy="36933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sz="1800" dirty="0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4603893" y="8428577"/>
                <a:ext cx="785477" cy="3456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endParaRPr lang="en-GB" sz="1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1" name="TextBox 200"/>
            <p:cNvSpPr txBox="1"/>
            <p:nvPr/>
          </p:nvSpPr>
          <p:spPr>
            <a:xfrm>
              <a:off x="4717293" y="8408233"/>
              <a:ext cx="12866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/>
                <a:t>Revision</a:t>
              </a:r>
              <a:endParaRPr lang="en-GB" sz="1800" dirty="0"/>
            </a:p>
          </p:txBody>
        </p:sp>
      </p:grpSp>
      <p:sp>
        <p:nvSpPr>
          <p:cNvPr id="204" name="TextBox 203"/>
          <p:cNvSpPr txBox="1"/>
          <p:nvPr/>
        </p:nvSpPr>
        <p:spPr>
          <a:xfrm>
            <a:off x="6478506" y="3302374"/>
            <a:ext cx="143692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Legislation</a:t>
            </a:r>
            <a:endParaRPr lang="en-GB" dirty="0"/>
          </a:p>
        </p:txBody>
      </p:sp>
      <p:sp>
        <p:nvSpPr>
          <p:cNvPr id="205" name="TextBox 204"/>
          <p:cNvSpPr txBox="1"/>
          <p:nvPr/>
        </p:nvSpPr>
        <p:spPr>
          <a:xfrm>
            <a:off x="6478506" y="3872870"/>
            <a:ext cx="143692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Boolean Algebra</a:t>
            </a:r>
            <a:endParaRPr lang="en-GB" dirty="0"/>
          </a:p>
        </p:txBody>
      </p:sp>
      <p:sp>
        <p:nvSpPr>
          <p:cNvPr id="206" name="TextBox 205"/>
          <p:cNvSpPr txBox="1"/>
          <p:nvPr/>
        </p:nvSpPr>
        <p:spPr>
          <a:xfrm>
            <a:off x="4726170" y="3884189"/>
            <a:ext cx="143692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Data Structures</a:t>
            </a:r>
            <a:endParaRPr lang="en-GB" dirty="0"/>
          </a:p>
        </p:txBody>
      </p:sp>
      <p:sp>
        <p:nvSpPr>
          <p:cNvPr id="207" name="TextBox 206"/>
          <p:cNvSpPr txBox="1"/>
          <p:nvPr/>
        </p:nvSpPr>
        <p:spPr>
          <a:xfrm>
            <a:off x="3176169" y="3961105"/>
            <a:ext cx="143692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Data Types</a:t>
            </a:r>
            <a:endParaRPr lang="en-GB" dirty="0"/>
          </a:p>
        </p:txBody>
      </p:sp>
      <p:sp>
        <p:nvSpPr>
          <p:cNvPr id="208" name="TextBox 207"/>
          <p:cNvSpPr txBox="1"/>
          <p:nvPr/>
        </p:nvSpPr>
        <p:spPr>
          <a:xfrm>
            <a:off x="1544512" y="3911229"/>
            <a:ext cx="143692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Web Technologies</a:t>
            </a:r>
            <a:endParaRPr lang="en-GB" dirty="0"/>
          </a:p>
        </p:txBody>
      </p:sp>
      <p:sp>
        <p:nvSpPr>
          <p:cNvPr id="209" name="TextBox 208"/>
          <p:cNvSpPr txBox="1"/>
          <p:nvPr/>
        </p:nvSpPr>
        <p:spPr>
          <a:xfrm>
            <a:off x="31791" y="4495982"/>
            <a:ext cx="143692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Networks</a:t>
            </a:r>
            <a:endParaRPr lang="en-GB" dirty="0"/>
          </a:p>
        </p:txBody>
      </p: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5228872" y="7173942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>
            <a:off x="6469747" y="6456617"/>
            <a:ext cx="0" cy="5502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Box 212"/>
          <p:cNvSpPr txBox="1"/>
          <p:nvPr/>
        </p:nvSpPr>
        <p:spPr>
          <a:xfrm>
            <a:off x="5797983" y="6119215"/>
            <a:ext cx="148387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Input, output, storage</a:t>
            </a:r>
            <a:endParaRPr lang="en-GB" dirty="0"/>
          </a:p>
        </p:txBody>
      </p: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6856839" y="7147620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>
            <a:off x="6241087" y="7504685"/>
            <a:ext cx="112855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The processor</a:t>
            </a:r>
            <a:endParaRPr lang="en-GB" dirty="0"/>
          </a:p>
        </p:txBody>
      </p:sp>
      <p:sp>
        <p:nvSpPr>
          <p:cNvPr id="211" name="TextBox 210"/>
          <p:cNvSpPr txBox="1"/>
          <p:nvPr/>
        </p:nvSpPr>
        <p:spPr>
          <a:xfrm>
            <a:off x="4604703" y="7449992"/>
            <a:ext cx="112855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Operating Systems</a:t>
            </a:r>
            <a:endParaRPr lang="en-GB" dirty="0"/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343364" y="3951103"/>
            <a:ext cx="877219" cy="2636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8472848" y="3670468"/>
            <a:ext cx="12560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/>
              <a:t>Algorithms</a:t>
            </a:r>
            <a:endParaRPr lang="en-GB" dirty="0"/>
          </a:p>
        </p:txBody>
      </p: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1135696" y="5341102"/>
            <a:ext cx="485850" cy="1078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TextBox 209"/>
          <p:cNvSpPr txBox="1"/>
          <p:nvPr/>
        </p:nvSpPr>
        <p:spPr>
          <a:xfrm>
            <a:off x="-81053" y="5118090"/>
            <a:ext cx="143692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/>
            </a:lvl1pPr>
          </a:lstStyle>
          <a:p>
            <a:r>
              <a:rPr lang="en-GB" dirty="0" smtClean="0"/>
              <a:t>Databases</a:t>
            </a:r>
            <a:endParaRPr lang="en-GB" dirty="0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</documentManagement>
</p:properties>
</file>

<file path=customXml/itemProps1.xml><?xml version="1.0" encoding="utf-8"?>
<ds:datastoreItem xmlns:ds="http://schemas.openxmlformats.org/officeDocument/2006/customXml" ds:itemID="{004BB7AD-068A-4A5E-B25C-04841A05EFD9}"/>
</file>

<file path=customXml/itemProps2.xml><?xml version="1.0" encoding="utf-8"?>
<ds:datastoreItem xmlns:ds="http://schemas.openxmlformats.org/officeDocument/2006/customXml" ds:itemID="{9E0C1D77-BA49-481F-8045-2FC599199F3C}"/>
</file>

<file path=customXml/itemProps3.xml><?xml version="1.0" encoding="utf-8"?>
<ds:datastoreItem xmlns:ds="http://schemas.openxmlformats.org/officeDocument/2006/customXml" ds:itemID="{0B0B151D-00BB-40FD-8F3F-AFBB5FA2E88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15629</TotalTime>
  <Words>187</Words>
  <Application>Microsoft Office PowerPoint</Application>
  <PresentationFormat>Custom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 Hanson</cp:lastModifiedBy>
  <cp:revision>308</cp:revision>
  <cp:lastPrinted>2019-10-07T07:04:47Z</cp:lastPrinted>
  <dcterms:created xsi:type="dcterms:W3CDTF">2018-02-08T08:28:53Z</dcterms:created>
  <dcterms:modified xsi:type="dcterms:W3CDTF">2021-07-07T16:36:37Z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0x01010095298BF7159C0A40A6FE7FC548C5976F</vt:lpwstr>
  </property>
  <property fmtid="{D5CDD505-2E9C-101B-9397-08002B2CF9AE}" pid="3" name="Order">
    <vt:r8>4243200</vt:r8>
  </property>
</Properties>
</file>