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29" d="100"/>
          <a:sy n="29" d="100"/>
        </p:scale>
        <p:origin x="2982" y="156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181407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96148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98463" y="130181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5791" y="13204986"/>
            <a:ext cx="3845665" cy="2184400"/>
          </a:xfrm>
          <a:prstGeom prst="blockArc">
            <a:avLst>
              <a:gd name="adj1" fmla="val 10737289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60928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398617" y="1041609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237250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5298315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442546" y="3131009"/>
            <a:ext cx="3354315" cy="2143192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1" y="2525447"/>
            <a:ext cx="6683993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630206" y="2458139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7612493" y="15941136"/>
            <a:ext cx="4648" cy="4625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222257" y="16036628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2469189" y="15192313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6860711" y="12264174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525709" y="12840842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440238" y="1217124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971367" y="12161657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003199" y="1276925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8069054" y="15222039"/>
            <a:ext cx="1214980" cy="1304869"/>
            <a:chOff x="8052593" y="6682157"/>
            <a:chExt cx="1214980" cy="1304869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8231760" y="68995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12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6750131" y="1112688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Algebraic fractions</a:t>
            </a:r>
            <a:endParaRPr lang="en-GB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182562" y="1164126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Circles</a:t>
            </a:r>
            <a:endParaRPr lang="en-GB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866404" y="13514475"/>
            <a:ext cx="1513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Transforming graphs</a:t>
            </a:r>
            <a:endParaRPr lang="en-GB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238623" y="1173255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Binomial expansion</a:t>
            </a:r>
            <a:endParaRPr lang="en-GB" sz="1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294258" y="13340496"/>
            <a:ext cx="1552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Cubic, quartic, reciprocal graphs</a:t>
            </a:r>
            <a:endParaRPr lang="en-GB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141398" y="604862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Normal distribution</a:t>
            </a:r>
            <a:endParaRPr lang="en-GB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862799" y="14383883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Equations and inequalities</a:t>
            </a:r>
            <a:endParaRPr lang="en-GB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754438" y="1631064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Quadratic graphs</a:t>
            </a:r>
            <a:endParaRPr lang="en-GB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580308" y="1656769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err="1" smtClean="0"/>
              <a:t>Probabilty</a:t>
            </a:r>
            <a:endParaRPr lang="en-GB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5712778" y="1493788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Quadratic equations</a:t>
            </a:r>
            <a:endParaRPr lang="en-GB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6943526" y="1647810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GCSE revision</a:t>
            </a:r>
            <a:endParaRPr lang="en-GB" sz="18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985340" y="10952845"/>
            <a:ext cx="147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Representing data</a:t>
            </a:r>
            <a:endParaRPr lang="en-GB" sz="1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401985" y="947818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Trig ratios</a:t>
            </a:r>
            <a:endParaRPr lang="en-GB" sz="1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6347839" y="956338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Factor theorem</a:t>
            </a:r>
            <a:endParaRPr lang="en-GB" sz="1800" dirty="0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073243" y="12835281"/>
            <a:ext cx="0" cy="8234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7321496" y="12800693"/>
            <a:ext cx="28747" cy="420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440238" y="16009639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580308" y="15151882"/>
            <a:ext cx="9888" cy="6377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329080" y="15307213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830297" y="10205490"/>
            <a:ext cx="6238758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Block Arc 168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212112" y="8062734"/>
            <a:ext cx="3326268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1" name="Block Arc 170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95579" y="553539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805471" y="7491800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428053" y="10474825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154084" y="10612217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359558" y="7387852"/>
            <a:ext cx="6366" cy="363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958279" y="7346122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726982" y="7888553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144277" y="680952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Data and Sampling</a:t>
            </a:r>
            <a:endParaRPr lang="en-GB" sz="1800" dirty="0"/>
          </a:p>
        </p:txBody>
      </p:sp>
      <p:sp>
        <p:nvSpPr>
          <p:cNvPr id="200" name="TextBox 199"/>
          <p:cNvSpPr txBox="1"/>
          <p:nvPr/>
        </p:nvSpPr>
        <p:spPr>
          <a:xfrm>
            <a:off x="1442430" y="1104405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Hypothesis testing</a:t>
            </a:r>
            <a:endParaRPr lang="en-GB" sz="1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2430093" y="834701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Integration</a:t>
            </a:r>
            <a:endParaRPr lang="en-GB" sz="1800" dirty="0"/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>
            <a:off x="1192311" y="8965952"/>
            <a:ext cx="578982" cy="167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2993792" y="7888350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117049" y="7907707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7752520" y="7894904"/>
            <a:ext cx="464840" cy="3068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5814332" y="10551984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7093707" y="9925178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3066756" y="9986779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6591665" y="10612217"/>
            <a:ext cx="0" cy="207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6379730" y="8376929"/>
            <a:ext cx="1474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Exponentials and logarithms</a:t>
            </a:r>
            <a:endParaRPr lang="en-GB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5475499" y="6833359"/>
            <a:ext cx="15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Proof</a:t>
            </a:r>
            <a:endParaRPr lang="en-GB" sz="18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7821197" y="5022954"/>
            <a:ext cx="1214980" cy="1304869"/>
            <a:chOff x="12910430" y="5750177"/>
            <a:chExt cx="1214980" cy="1304869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12910430" y="575017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13113168" y="59509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296947" y="557926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949676" y="5727905"/>
            <a:ext cx="0" cy="4180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71529" y="2156078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327158" y="2817549"/>
            <a:ext cx="23051" cy="7116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4002936" y="2897070"/>
            <a:ext cx="14987" cy="4353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6479168" y="2905038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111" idx="0"/>
          </p:cNvCxnSpPr>
          <p:nvPr/>
        </p:nvCxnSpPr>
        <p:spPr>
          <a:xfrm flipV="1">
            <a:off x="2827198" y="5672671"/>
            <a:ext cx="0" cy="3759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6263382" y="5052834"/>
            <a:ext cx="0" cy="380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1706473" y="3516150"/>
            <a:ext cx="1522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Trig functions</a:t>
            </a:r>
            <a:endParaRPr lang="en-GB" sz="1800" dirty="0"/>
          </a:p>
        </p:txBody>
      </p:sp>
      <p:sp>
        <p:nvSpPr>
          <p:cNvPr id="219" name="TextBox 218"/>
          <p:cNvSpPr txBox="1"/>
          <p:nvPr/>
        </p:nvSpPr>
        <p:spPr>
          <a:xfrm>
            <a:off x="6815707" y="13359083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Measures of location and spread</a:t>
            </a:r>
            <a:endParaRPr lang="en-GB" sz="1800" dirty="0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H="1" flipV="1">
            <a:off x="3958279" y="10533715"/>
            <a:ext cx="21779" cy="475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/>
          <p:cNvSpPr txBox="1"/>
          <p:nvPr/>
        </p:nvSpPr>
        <p:spPr>
          <a:xfrm>
            <a:off x="3074847" y="6927734"/>
            <a:ext cx="1818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Modelling in mechanics</a:t>
            </a:r>
            <a:endParaRPr lang="en-GB" sz="1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4263876" y="829072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Forces and motion</a:t>
            </a:r>
            <a:endParaRPr lang="en-GB" sz="1800" dirty="0"/>
          </a:p>
        </p:txBody>
      </p:sp>
      <p:sp>
        <p:nvSpPr>
          <p:cNvPr id="280" name="TextBox 279"/>
          <p:cNvSpPr txBox="1"/>
          <p:nvPr/>
        </p:nvSpPr>
        <p:spPr>
          <a:xfrm>
            <a:off x="2827198" y="10943668"/>
            <a:ext cx="1979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Trig identities and equations</a:t>
            </a:r>
            <a:endParaRPr lang="en-GB" sz="1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2447902" y="9574747"/>
            <a:ext cx="1486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Statistical distributions</a:t>
            </a:r>
            <a:endParaRPr lang="en-GB" sz="18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683570" y="88069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Differentiation</a:t>
            </a:r>
            <a:endParaRPr lang="en-GB" sz="1800" dirty="0"/>
          </a:p>
        </p:txBody>
      </p:sp>
      <p:sp>
        <p:nvSpPr>
          <p:cNvPr id="290" name="TextBox 289"/>
          <p:cNvSpPr txBox="1"/>
          <p:nvPr/>
        </p:nvSpPr>
        <p:spPr>
          <a:xfrm>
            <a:off x="7883298" y="8178769"/>
            <a:ext cx="1581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Variable acceleration</a:t>
            </a:r>
            <a:endParaRPr lang="en-GB" sz="1800" dirty="0"/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5084912" y="9783682"/>
            <a:ext cx="10175" cy="485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1988519" y="7346122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>
            <a:off x="4010125" y="5057307"/>
            <a:ext cx="3559" cy="4577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323598" y="2278890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6579341" y="621996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Sequence and series</a:t>
            </a:r>
            <a:endParaRPr lang="en-GB" sz="1800" dirty="0"/>
          </a:p>
        </p:txBody>
      </p:sp>
      <p:sp>
        <p:nvSpPr>
          <p:cNvPr id="272" name="TextBox 271"/>
          <p:cNvSpPr txBox="1"/>
          <p:nvPr/>
        </p:nvSpPr>
        <p:spPr>
          <a:xfrm>
            <a:off x="3905948" y="1481122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Straight line graphs</a:t>
            </a:r>
            <a:endParaRPr lang="en-GB" sz="1800" dirty="0"/>
          </a:p>
        </p:txBody>
      </p:sp>
      <p:sp>
        <p:nvSpPr>
          <p:cNvPr id="278" name="TextBox 277"/>
          <p:cNvSpPr txBox="1"/>
          <p:nvPr/>
        </p:nvSpPr>
        <p:spPr>
          <a:xfrm>
            <a:off x="5132118" y="4231297"/>
            <a:ext cx="2163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Regression, correlation and hypothesis testing</a:t>
            </a:r>
            <a:endParaRPr lang="en-GB" sz="1800" dirty="0"/>
          </a:p>
        </p:txBody>
      </p:sp>
      <p:sp>
        <p:nvSpPr>
          <p:cNvPr id="307" name="TextBox 306"/>
          <p:cNvSpPr txBox="1"/>
          <p:nvPr/>
        </p:nvSpPr>
        <p:spPr>
          <a:xfrm>
            <a:off x="4098601" y="6135771"/>
            <a:ext cx="170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Conditional probability</a:t>
            </a:r>
            <a:endParaRPr lang="en-GB" sz="1800" dirty="0"/>
          </a:p>
        </p:txBody>
      </p:sp>
      <p:sp>
        <p:nvSpPr>
          <p:cNvPr id="308" name="TextBox 307"/>
          <p:cNvSpPr txBox="1"/>
          <p:nvPr/>
        </p:nvSpPr>
        <p:spPr>
          <a:xfrm>
            <a:off x="3284407" y="470313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Binomial expansions</a:t>
            </a:r>
            <a:endParaRPr lang="en-GB" sz="1800" dirty="0"/>
          </a:p>
        </p:txBody>
      </p:sp>
      <p:sp>
        <p:nvSpPr>
          <p:cNvPr id="309" name="TextBox 308"/>
          <p:cNvSpPr txBox="1"/>
          <p:nvPr/>
        </p:nvSpPr>
        <p:spPr>
          <a:xfrm>
            <a:off x="1699547" y="13501425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Correlation and regression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807276" y="1153333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Constant acceleration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2405024" y="161335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Forces and friction</a:t>
            </a:r>
            <a:endParaRPr lang="en-GB" sz="1800" dirty="0"/>
          </a:p>
        </p:txBody>
      </p:sp>
      <p:sp>
        <p:nvSpPr>
          <p:cNvPr id="312" name="TextBox 311"/>
          <p:cNvSpPr txBox="1"/>
          <p:nvPr/>
        </p:nvSpPr>
        <p:spPr>
          <a:xfrm>
            <a:off x="3369041" y="337655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Parametric equations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4561757" y="1737405"/>
            <a:ext cx="1538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Moments and projectiles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5453480" y="3316123"/>
            <a:ext cx="2159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Differentiation and numerical methods</a:t>
            </a:r>
            <a:endParaRPr lang="en-GB" sz="1800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6309137" y="7144881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697454" y="692773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Algebraic methods</a:t>
            </a:r>
            <a:endParaRPr lang="en-GB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1802456" y="428734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Radians</a:t>
            </a:r>
            <a:endParaRPr lang="en-GB" sz="1800" dirty="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>
            <a:off x="1573308" y="4610509"/>
            <a:ext cx="578982" cy="167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541904" y="187408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Integration</a:t>
            </a:r>
            <a:endParaRPr lang="en-GB" sz="1800" dirty="0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7140029" y="2284371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7535382" y="3352287"/>
            <a:ext cx="1548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Vectors</a:t>
            </a:r>
            <a:endParaRPr lang="en-GB" sz="18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8248221" y="2991329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8"/>
          <p:cNvSpPr txBox="1"/>
          <p:nvPr/>
        </p:nvSpPr>
        <p:spPr>
          <a:xfrm>
            <a:off x="3624110" y="837305"/>
            <a:ext cx="2807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237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4475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171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8951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6188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3426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0663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7902" algn="l" defTabSz="1094475" rtl="0" eaLnBrk="1" latinLnBrk="0" hangingPunct="1">
              <a:defRPr sz="21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KS5 Maths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  <SharedWithUsers xmlns="912e7bfb-0f1d-4096-82cb-c34f89414f40">
      <UserInfo>
        <DisplayName/>
        <AccountId xsi:nil="true"/>
        <AccountType/>
      </UserInfo>
    </SharedWithUsers>
    <MediaLengthInSeconds xmlns="91c74df8-1e46-45b4-bd67-b5e67cb8cfb2" xsi:nil="true"/>
  </documentManagement>
</p:properties>
</file>

<file path=customXml/itemProps1.xml><?xml version="1.0" encoding="utf-8"?>
<ds:datastoreItem xmlns:ds="http://schemas.openxmlformats.org/officeDocument/2006/customXml" ds:itemID="{77513162-A83D-4288-9927-D142EFAE50CD}"/>
</file>

<file path=customXml/itemProps2.xml><?xml version="1.0" encoding="utf-8"?>
<ds:datastoreItem xmlns:ds="http://schemas.openxmlformats.org/officeDocument/2006/customXml" ds:itemID="{3281AA9F-CEAE-4140-8622-E9CA85621BBD}"/>
</file>

<file path=customXml/itemProps3.xml><?xml version="1.0" encoding="utf-8"?>
<ds:datastoreItem xmlns:ds="http://schemas.openxmlformats.org/officeDocument/2006/customXml" ds:itemID="{5B89EA48-DFD1-40DF-A3ED-33FDFDC5BB3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15614</TotalTime>
  <Words>113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Peachey</dc:creator>
  <cp:lastModifiedBy>Mrs Miller</cp:lastModifiedBy>
  <cp:revision>302</cp:revision>
  <cp:lastPrinted>2019-10-07T07:04:47Z</cp:lastPrinted>
  <dcterms:created xsi:type="dcterms:W3CDTF">2018-02-08T08:28:53Z</dcterms:created>
  <dcterms:modified xsi:type="dcterms:W3CDTF">2022-09-05T13:33:46Z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  <property fmtid="{D5CDD505-2E9C-101B-9397-08002B2CF9AE}" pid="3" name="Order">
    <vt:r8>4465000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