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66" d="100"/>
          <a:sy n="66" d="100"/>
        </p:scale>
        <p:origin x="2246" y="43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69907" y="317108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600" dirty="0"/>
              <a:t>Identifying and understanding customer needs</a:t>
            </a:r>
            <a:endParaRPr lang="en-US" sz="600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01028" y="11395806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106412" y="11141663"/>
            <a:ext cx="5841604" cy="6549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5475" y="7071334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74643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23415" y="2427261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405919" y="14997661"/>
            <a:ext cx="1364022" cy="14649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616782" y="15229775"/>
            <a:ext cx="944250" cy="10141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Year 10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563786" y="15721016"/>
            <a:ext cx="270" cy="6533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578199" y="15263934"/>
            <a:ext cx="1" cy="4162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4369019" y="15882326"/>
            <a:ext cx="0" cy="602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021546" y="1585147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7481009" y="2078277"/>
            <a:ext cx="8293" cy="5432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V="1">
            <a:off x="1241715" y="11406118"/>
            <a:ext cx="452944" cy="3799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 flipV="1">
            <a:off x="8046946" y="4866437"/>
            <a:ext cx="274963" cy="5340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102787" y="409880"/>
            <a:ext cx="5645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Computer Science KS4</a:t>
            </a:r>
          </a:p>
          <a:p>
            <a:pPr algn="ctr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Learning Journey</a:t>
            </a:r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 flipH="1">
            <a:off x="1382619" y="15105223"/>
            <a:ext cx="577994" cy="23083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H="1">
            <a:off x="1414825" y="14296342"/>
            <a:ext cx="488370" cy="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1542729" y="13110990"/>
            <a:ext cx="613033" cy="6379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8481203" y="13352216"/>
            <a:ext cx="438211" cy="6218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  <a:stCxn id="75" idx="2"/>
          </p:cNvCxnSpPr>
          <p:nvPr/>
        </p:nvCxnSpPr>
        <p:spPr>
          <a:xfrm>
            <a:off x="7119319" y="13172836"/>
            <a:ext cx="369983" cy="4388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6525020" y="13663136"/>
            <a:ext cx="3357" cy="4700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H="1">
            <a:off x="8348067" y="11134512"/>
            <a:ext cx="576953" cy="5776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3581551" y="13161611"/>
            <a:ext cx="0" cy="4468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>
            <a:off x="3195932" y="8442374"/>
            <a:ext cx="84517" cy="7244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5309229" y="13170165"/>
            <a:ext cx="9995" cy="3865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Connector 562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6123964" y="9289232"/>
            <a:ext cx="0" cy="552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5357377" y="8650619"/>
            <a:ext cx="0" cy="497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  <a:stCxn id="115" idx="2"/>
          </p:cNvCxnSpPr>
          <p:nvPr/>
        </p:nvCxnSpPr>
        <p:spPr>
          <a:xfrm flipV="1">
            <a:off x="4272649" y="9530509"/>
            <a:ext cx="27358" cy="636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V="1">
            <a:off x="6794607" y="7298218"/>
            <a:ext cx="542018" cy="2931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H="1">
            <a:off x="7605794" y="6662911"/>
            <a:ext cx="10513" cy="4708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3567775" y="11486981"/>
            <a:ext cx="14028" cy="4502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4785825" y="10910988"/>
            <a:ext cx="3514" cy="3878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 flipV="1">
            <a:off x="5300474" y="11385804"/>
            <a:ext cx="12378" cy="5735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5425057" y="4453056"/>
            <a:ext cx="5974" cy="3829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H="1" flipV="1">
            <a:off x="1311576" y="10313685"/>
            <a:ext cx="451817" cy="182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>
            <a:off x="1382619" y="9020881"/>
            <a:ext cx="252321" cy="3451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 flipV="1">
            <a:off x="4850360" y="13695182"/>
            <a:ext cx="3762" cy="3993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>
            <a:off x="6729097" y="10786135"/>
            <a:ext cx="25462" cy="55899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  <a:stCxn id="97" idx="3"/>
          </p:cNvCxnSpPr>
          <p:nvPr/>
        </p:nvCxnSpPr>
        <p:spPr>
          <a:xfrm>
            <a:off x="7908181" y="11998610"/>
            <a:ext cx="652851" cy="2300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H="1" flipV="1">
            <a:off x="5955484" y="4932373"/>
            <a:ext cx="7662" cy="5324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6527535" y="2917536"/>
            <a:ext cx="0" cy="2966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5854425" y="2289148"/>
            <a:ext cx="0" cy="3515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H="1">
            <a:off x="6856467" y="4486256"/>
            <a:ext cx="7706" cy="4726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5082521" y="2939328"/>
            <a:ext cx="0" cy="32778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836" y="293257"/>
            <a:ext cx="1105236" cy="1043343"/>
          </a:xfrm>
          <a:prstGeom prst="rect">
            <a:avLst/>
          </a:prstGeom>
        </p:spPr>
      </p:pic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  <a:stCxn id="139" idx="3"/>
          </p:cNvCxnSpPr>
          <p:nvPr/>
        </p:nvCxnSpPr>
        <p:spPr>
          <a:xfrm>
            <a:off x="1323996" y="4819898"/>
            <a:ext cx="324392" cy="2289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H="1">
            <a:off x="8351351" y="2628722"/>
            <a:ext cx="320504" cy="5776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317108"/>
            <a:ext cx="1105236" cy="1043343"/>
          </a:xfrm>
          <a:prstGeom prst="rect">
            <a:avLst/>
          </a:prstGeom>
        </p:spPr>
      </p:pic>
      <p:sp>
        <p:nvSpPr>
          <p:cNvPr id="66" name="Oval 65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962901" y="6621947"/>
            <a:ext cx="1364022" cy="14649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173764" y="6871990"/>
            <a:ext cx="944250" cy="10141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Year 11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3032" y="16430552"/>
            <a:ext cx="221061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Systems Architecture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14419" y="16371650"/>
            <a:ext cx="221061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Memory and Storage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493211" y="12228626"/>
            <a:ext cx="221628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Computer Networks, connections and protocols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013999" y="12249506"/>
            <a:ext cx="2210639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Wired and Wireless networks, protocols and layers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819437" y="10510158"/>
            <a:ext cx="187998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Network security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2065" y="11471601"/>
            <a:ext cx="129211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Systems Software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105187" y="8086318"/>
            <a:ext cx="221061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Impacts of digital technology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89547" y="14867019"/>
            <a:ext cx="97654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800" dirty="0"/>
              <a:t>The CPU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496797" y="16420304"/>
            <a:ext cx="173641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CPU Performance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826252" y="14974964"/>
            <a:ext cx="216336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RAM and ROM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783733" y="14183709"/>
            <a:ext cx="235271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Secondary Storage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09530" y="12465637"/>
            <a:ext cx="188901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Data Representation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>
            <a:off x="764167" y="13757711"/>
            <a:ext cx="828462" cy="15294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69313" y="13512042"/>
            <a:ext cx="67358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800" dirty="0"/>
              <a:t>Units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325602" y="14122586"/>
            <a:ext cx="103741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LANS &amp; WANs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777336" y="12524384"/>
            <a:ext cx="113583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Network Hardware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018465" y="14078007"/>
            <a:ext cx="103741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The WWW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081798" y="13993274"/>
            <a:ext cx="138929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Connections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18889" y="11813944"/>
            <a:ext cx="138929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Addressing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214373" y="10765449"/>
            <a:ext cx="138929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Protocols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627364" y="11875861"/>
            <a:ext cx="138929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Threats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032328" y="10538749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Vulnerabilities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862005" y="11812320"/>
            <a:ext cx="138929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Prevention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690082" y="10048493"/>
            <a:ext cx="153317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Operating Systems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297795" y="8625254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Utilities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3506062" y="9797190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Ethical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590790" y="8415424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Legal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340623" y="9788492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Cultural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158562" y="9757679"/>
            <a:ext cx="168825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Environmental</a:t>
            </a: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H="1" flipV="1">
            <a:off x="7693650" y="9366069"/>
            <a:ext cx="291119" cy="5447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7912010" y="8367548"/>
            <a:ext cx="1328187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Full mock paper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684941" y="6787142"/>
            <a:ext cx="1243985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Full mock paper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2561263" y="2437172"/>
            <a:ext cx="1297149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Full mock paper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9055" y="2433434"/>
            <a:ext cx="11059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External Exams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6694442" y="5995818"/>
            <a:ext cx="17194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Programming fundamentals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72266" y="4496732"/>
            <a:ext cx="125173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Robust Programs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801515" y="3787860"/>
            <a:ext cx="125173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Boolean Logic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429123" y="2195930"/>
            <a:ext cx="95052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IDEs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884941" y="7560961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Constructs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5517375" y="6074863"/>
            <a:ext cx="953406" cy="6605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Data types</a:t>
            </a: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6020822" y="6742505"/>
            <a:ext cx="195904" cy="34262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V="1">
            <a:off x="4709499" y="7208513"/>
            <a:ext cx="190707" cy="39369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3675480" y="6257264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Operators</a:t>
            </a: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>
            <a:off x="4507799" y="6650447"/>
            <a:ext cx="96504" cy="3867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>
            <a:off x="3916986" y="7578500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File handling</a:t>
            </a: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  <a:stCxn id="154" idx="2"/>
          </p:cNvCxnSpPr>
          <p:nvPr/>
        </p:nvCxnSpPr>
        <p:spPr>
          <a:xfrm>
            <a:off x="2281281" y="4483519"/>
            <a:ext cx="33413" cy="3394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1514694" y="3837188"/>
            <a:ext cx="153317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Defensive Design</a:t>
            </a:r>
          </a:p>
        </p:txBody>
      </p: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  <a:stCxn id="158" idx="2"/>
          </p:cNvCxnSpPr>
          <p:nvPr/>
        </p:nvCxnSpPr>
        <p:spPr>
          <a:xfrm>
            <a:off x="3919581" y="4225570"/>
            <a:ext cx="33413" cy="61642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3152994" y="3856238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Testing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5208654" y="5476069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AND, OR, NOT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7400278" y="5455867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Diagrams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6313600" y="3856237"/>
            <a:ext cx="109689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Truth Tables</a:t>
            </a:r>
          </a:p>
        </p:txBody>
      </p: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>
            <a:off x="7893654" y="3497104"/>
            <a:ext cx="520197" cy="3152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6797597" y="1777750"/>
            <a:ext cx="147168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High Level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5917404" y="3244106"/>
            <a:ext cx="118212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Low Level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7158561" y="3357852"/>
            <a:ext cx="902407" cy="3749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Circuits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311108" y="3245221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Translators</a:t>
            </a:r>
          </a:p>
        </p:txBody>
      </p: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4325617" y="2232158"/>
            <a:ext cx="0" cy="3515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5263362" y="1949125"/>
            <a:ext cx="118212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Tools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3708188" y="1891487"/>
            <a:ext cx="118212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Facilities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134779-4052-0D42-69C3-CA7150E59255}"/>
              </a:ext>
            </a:extLst>
          </p:cNvPr>
          <p:cNvCxnSpPr>
            <a:cxnSpLocks/>
          </p:cNvCxnSpPr>
          <p:nvPr/>
        </p:nvCxnSpPr>
        <p:spPr>
          <a:xfrm flipV="1">
            <a:off x="1282455" y="6898342"/>
            <a:ext cx="185732" cy="2577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EA948ED-278D-9489-9B9D-A3107F9E12D6}"/>
              </a:ext>
            </a:extLst>
          </p:cNvPr>
          <p:cNvSpPr txBox="1"/>
          <p:nvPr/>
        </p:nvSpPr>
        <p:spPr>
          <a:xfrm>
            <a:off x="-3541" y="7186940"/>
            <a:ext cx="1611978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Computational thinking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F6F79B-1333-7933-83DF-F7096736DBF4}"/>
              </a:ext>
            </a:extLst>
          </p:cNvPr>
          <p:cNvSpPr txBox="1"/>
          <p:nvPr/>
        </p:nvSpPr>
        <p:spPr>
          <a:xfrm>
            <a:off x="-48467" y="5617946"/>
            <a:ext cx="153317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Pseudocode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98F7E6-E180-13F9-C311-FEA38D57CB95}"/>
              </a:ext>
            </a:extLst>
          </p:cNvPr>
          <p:cNvSpPr txBox="1"/>
          <p:nvPr/>
        </p:nvSpPr>
        <p:spPr>
          <a:xfrm>
            <a:off x="1891320" y="6179104"/>
            <a:ext cx="15752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Algorithms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18A5C9-F6E8-4F75-29C5-AE35422B2DA0}"/>
              </a:ext>
            </a:extLst>
          </p:cNvPr>
          <p:cNvSpPr txBox="1"/>
          <p:nvPr/>
        </p:nvSpPr>
        <p:spPr>
          <a:xfrm>
            <a:off x="1817762" y="5332366"/>
            <a:ext cx="140549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800" dirty="0"/>
              <a:t>Searching &amp; Sorting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85791F6-7B94-B92A-F6C1-F4845C881119}"/>
              </a:ext>
            </a:extLst>
          </p:cNvPr>
          <p:cNvCxnSpPr>
            <a:cxnSpLocks/>
          </p:cNvCxnSpPr>
          <p:nvPr/>
        </p:nvCxnSpPr>
        <p:spPr>
          <a:xfrm flipH="1">
            <a:off x="1486192" y="5584951"/>
            <a:ext cx="297541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16D5F6D-006A-1CCA-6899-C67393642C75}"/>
              </a:ext>
            </a:extLst>
          </p:cNvPr>
          <p:cNvCxnSpPr>
            <a:cxnSpLocks/>
          </p:cNvCxnSpPr>
          <p:nvPr/>
        </p:nvCxnSpPr>
        <p:spPr>
          <a:xfrm>
            <a:off x="621561" y="6052761"/>
            <a:ext cx="442821" cy="3935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46E01B9-EFE4-F17A-26BE-46CE35C9CC76}"/>
              </a:ext>
            </a:extLst>
          </p:cNvPr>
          <p:cNvCxnSpPr>
            <a:cxnSpLocks/>
          </p:cNvCxnSpPr>
          <p:nvPr/>
        </p:nvCxnSpPr>
        <p:spPr>
          <a:xfrm>
            <a:off x="3015084" y="6619756"/>
            <a:ext cx="265365" cy="3998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</documentManagement>
</p:properties>
</file>

<file path=customXml/itemProps1.xml><?xml version="1.0" encoding="utf-8"?>
<ds:datastoreItem xmlns:ds="http://schemas.openxmlformats.org/officeDocument/2006/customXml" ds:itemID="{A1FF0EDB-B7A8-4AC2-A1B9-F57D8716CBEE}"/>
</file>

<file path=customXml/itemProps2.xml><?xml version="1.0" encoding="utf-8"?>
<ds:datastoreItem xmlns:ds="http://schemas.openxmlformats.org/officeDocument/2006/customXml" ds:itemID="{61860DB1-CBFF-40E7-94AB-1F98A04A14A5}"/>
</file>

<file path=customXml/itemProps3.xml><?xml version="1.0" encoding="utf-8"?>
<ds:datastoreItem xmlns:ds="http://schemas.openxmlformats.org/officeDocument/2006/customXml" ds:itemID="{0A6EA885-4263-4ED1-B633-FE6F4FD7FCC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15541</TotalTime>
  <Words>124</Words>
  <Application>Microsoft Office PowerPoint</Application>
  <PresentationFormat>Custom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 Hanson</cp:lastModifiedBy>
  <cp:revision>294</cp:revision>
  <cp:lastPrinted>2019-10-07T07:04:47Z</cp:lastPrinted>
  <dcterms:created xsi:type="dcterms:W3CDTF">2018-02-08T08:28:53Z</dcterms:created>
  <dcterms:modified xsi:type="dcterms:W3CDTF">2024-06-21T09:40:30Z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0x01010095298BF7159C0A40A6FE7FC548C5976F</vt:lpwstr>
  </property>
  <property fmtid="{D5CDD505-2E9C-101B-9397-08002B2CF9AE}" pid="3" name="Order">
    <vt:r8>3975200</vt:r8>
  </property>
</Properties>
</file>