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29" d="100"/>
          <a:sy n="29" d="100"/>
        </p:scale>
        <p:origin x="2982" y="90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181407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83036" y="292349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041609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5298315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442546" y="3131009"/>
            <a:ext cx="3354315" cy="2143192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1" y="2525447"/>
            <a:ext cx="6683993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8630206" y="2458139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Journey</a:t>
            </a:r>
          </a:p>
        </p:txBody>
      </p: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4797165" y="5020035"/>
            <a:ext cx="10513" cy="470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4730372" y="1346098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Functions</a:t>
            </a:r>
            <a:endParaRPr lang="en-GB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759071" y="1167993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Ratio</a:t>
            </a:r>
            <a:endParaRPr lang="en-GB" sz="1800" dirty="0"/>
          </a:p>
        </p:txBody>
      </p:sp>
      <p:sp>
        <p:nvSpPr>
          <p:cNvPr id="120" name="TextBox 119"/>
          <p:cNvSpPr txBox="1"/>
          <p:nvPr/>
        </p:nvSpPr>
        <p:spPr>
          <a:xfrm>
            <a:off x="1521238" y="945878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Histograms</a:t>
            </a:r>
            <a:endParaRPr lang="en-GB" sz="1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2967446" y="950507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Probability</a:t>
            </a:r>
            <a:endParaRPr lang="en-GB" sz="18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258610" y="939614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Straight Line Graphs</a:t>
            </a:r>
            <a:endParaRPr lang="en-GB" sz="1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3315150" y="6895007"/>
            <a:ext cx="1771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Transformations</a:t>
            </a:r>
            <a:endParaRPr lang="en-GB" sz="1800" dirty="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830297" y="10146568"/>
            <a:ext cx="5970880" cy="66965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Block Arc 168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212112" y="8062734"/>
            <a:ext cx="3326268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1" name="Block Arc 170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295579" y="553539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805471" y="7491800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2077107" y="1169283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Formulae</a:t>
            </a:r>
            <a:endParaRPr lang="en-GB" sz="1800" dirty="0"/>
          </a:p>
        </p:txBody>
      </p:sp>
      <p:sp>
        <p:nvSpPr>
          <p:cNvPr id="193" name="TextBox 192"/>
          <p:cNvSpPr txBox="1"/>
          <p:nvPr/>
        </p:nvSpPr>
        <p:spPr>
          <a:xfrm>
            <a:off x="1677919" y="1613828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Percentages</a:t>
            </a:r>
            <a:endParaRPr lang="en-GB" sz="1800" dirty="0"/>
          </a:p>
        </p:txBody>
      </p:sp>
      <p:sp>
        <p:nvSpPr>
          <p:cNvPr id="194" name="TextBox 193"/>
          <p:cNvSpPr txBox="1"/>
          <p:nvPr/>
        </p:nvSpPr>
        <p:spPr>
          <a:xfrm>
            <a:off x="2537555" y="1462846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Measure</a:t>
            </a:r>
            <a:endParaRPr lang="en-GB" sz="1800" dirty="0"/>
          </a:p>
        </p:txBody>
      </p:sp>
      <p:sp>
        <p:nvSpPr>
          <p:cNvPr id="197" name="TextBox 196"/>
          <p:cNvSpPr txBox="1"/>
          <p:nvPr/>
        </p:nvSpPr>
        <p:spPr>
          <a:xfrm>
            <a:off x="6877747" y="1614016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Brackets</a:t>
            </a:r>
            <a:endParaRPr lang="en-GB" sz="1800" dirty="0"/>
          </a:p>
        </p:txBody>
      </p:sp>
      <p:sp>
        <p:nvSpPr>
          <p:cNvPr id="198" name="TextBox 197"/>
          <p:cNvSpPr txBox="1"/>
          <p:nvPr/>
        </p:nvSpPr>
        <p:spPr>
          <a:xfrm>
            <a:off x="1641358" y="667659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Data handling</a:t>
            </a:r>
            <a:endParaRPr lang="en-GB" sz="1800" dirty="0"/>
          </a:p>
        </p:txBody>
      </p:sp>
      <p:sp>
        <p:nvSpPr>
          <p:cNvPr id="200" name="TextBox 199"/>
          <p:cNvSpPr txBox="1"/>
          <p:nvPr/>
        </p:nvSpPr>
        <p:spPr>
          <a:xfrm>
            <a:off x="2087811" y="110210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Proportion</a:t>
            </a:r>
            <a:endParaRPr lang="en-GB" sz="1800" dirty="0"/>
          </a:p>
        </p:txBody>
      </p:sp>
      <p:sp>
        <p:nvSpPr>
          <p:cNvPr id="203" name="TextBox 202"/>
          <p:cNvSpPr txBox="1"/>
          <p:nvPr/>
        </p:nvSpPr>
        <p:spPr>
          <a:xfrm>
            <a:off x="6758879" y="1167275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Sequences</a:t>
            </a:r>
            <a:endParaRPr lang="en-GB" sz="1800" dirty="0"/>
          </a:p>
        </p:txBody>
      </p:sp>
      <p:sp>
        <p:nvSpPr>
          <p:cNvPr id="205" name="TextBox 204"/>
          <p:cNvSpPr txBox="1"/>
          <p:nvPr/>
        </p:nvSpPr>
        <p:spPr>
          <a:xfrm>
            <a:off x="2411382" y="845758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Quadratics</a:t>
            </a:r>
            <a:endParaRPr lang="en-GB" sz="1800" dirty="0"/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3566048" y="9900630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TextBox 248"/>
          <p:cNvSpPr txBox="1"/>
          <p:nvPr/>
        </p:nvSpPr>
        <p:spPr>
          <a:xfrm>
            <a:off x="1521238" y="1327554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Circles</a:t>
            </a:r>
            <a:endParaRPr lang="en-GB" sz="1800" dirty="0"/>
          </a:p>
        </p:txBody>
      </p:sp>
      <p:sp>
        <p:nvSpPr>
          <p:cNvPr id="250" name="TextBox 249"/>
          <p:cNvSpPr txBox="1"/>
          <p:nvPr/>
        </p:nvSpPr>
        <p:spPr>
          <a:xfrm>
            <a:off x="3358772" y="15885127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Rounding and estimating</a:t>
            </a:r>
            <a:endParaRPr lang="en-GB" sz="1800" dirty="0"/>
          </a:p>
        </p:txBody>
      </p:sp>
      <p:sp>
        <p:nvSpPr>
          <p:cNvPr id="252" name="TextBox 251"/>
          <p:cNvSpPr txBox="1"/>
          <p:nvPr/>
        </p:nvSpPr>
        <p:spPr>
          <a:xfrm>
            <a:off x="1354217" y="1406683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Properties of Number</a:t>
            </a:r>
            <a:endParaRPr lang="en-GB" sz="1800" dirty="0"/>
          </a:p>
        </p:txBody>
      </p:sp>
      <p:sp>
        <p:nvSpPr>
          <p:cNvPr id="220" name="TextBox 219"/>
          <p:cNvSpPr txBox="1"/>
          <p:nvPr/>
        </p:nvSpPr>
        <p:spPr>
          <a:xfrm>
            <a:off x="4957370" y="847914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Simultaneous Equations</a:t>
            </a:r>
            <a:endParaRPr lang="en-GB" sz="18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7942000" y="5949052"/>
            <a:ext cx="1214980" cy="1304869"/>
            <a:chOff x="12910430" y="5750177"/>
            <a:chExt cx="1214980" cy="1304869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12910430" y="575017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13113168" y="595096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7103888" y="5098622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273532" y="2874846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3525684" y="285981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3218327" y="5613462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886871" y="5637513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4243199" y="1455891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Number</a:t>
            </a:r>
            <a:endParaRPr lang="en-GB" sz="1800" dirty="0"/>
          </a:p>
        </p:txBody>
      </p:sp>
      <p:sp>
        <p:nvSpPr>
          <p:cNvPr id="266" name="TextBox 265"/>
          <p:cNvSpPr txBox="1"/>
          <p:nvPr/>
        </p:nvSpPr>
        <p:spPr>
          <a:xfrm>
            <a:off x="5797944" y="1091599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Inequalities</a:t>
            </a:r>
            <a:endParaRPr lang="en-GB" sz="1800" dirty="0"/>
          </a:p>
        </p:txBody>
      </p:sp>
      <p:sp>
        <p:nvSpPr>
          <p:cNvPr id="267" name="TextBox 266"/>
          <p:cNvSpPr txBox="1"/>
          <p:nvPr/>
        </p:nvSpPr>
        <p:spPr>
          <a:xfrm>
            <a:off x="4444871" y="958841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Pythagoras</a:t>
            </a:r>
            <a:endParaRPr lang="en-GB" sz="1800" dirty="0"/>
          </a:p>
        </p:txBody>
      </p:sp>
      <p:sp>
        <p:nvSpPr>
          <p:cNvPr id="270" name="TextBox 269"/>
          <p:cNvSpPr txBox="1"/>
          <p:nvPr/>
        </p:nvSpPr>
        <p:spPr>
          <a:xfrm>
            <a:off x="6092689" y="6789448"/>
            <a:ext cx="167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3D Properties</a:t>
            </a:r>
            <a:endParaRPr lang="en-GB" sz="1800" dirty="0"/>
          </a:p>
        </p:txBody>
      </p:sp>
      <p:sp>
        <p:nvSpPr>
          <p:cNvPr id="271" name="TextBox 270"/>
          <p:cNvSpPr txBox="1"/>
          <p:nvPr/>
        </p:nvSpPr>
        <p:spPr>
          <a:xfrm>
            <a:off x="6523690" y="8345229"/>
            <a:ext cx="1671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Graph transformations</a:t>
            </a:r>
            <a:endParaRPr lang="en-GB" sz="1800" dirty="0"/>
          </a:p>
        </p:txBody>
      </p:sp>
      <p:sp>
        <p:nvSpPr>
          <p:cNvPr id="273" name="TextBox 272"/>
          <p:cNvSpPr txBox="1"/>
          <p:nvPr/>
        </p:nvSpPr>
        <p:spPr>
          <a:xfrm>
            <a:off x="4962386" y="1587788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Algebraic Fractions</a:t>
            </a:r>
            <a:endParaRPr lang="en-GB" sz="1800" dirty="0"/>
          </a:p>
        </p:txBody>
      </p:sp>
      <p:sp>
        <p:nvSpPr>
          <p:cNvPr id="281" name="TextBox 280"/>
          <p:cNvSpPr txBox="1"/>
          <p:nvPr/>
        </p:nvSpPr>
        <p:spPr>
          <a:xfrm>
            <a:off x="3790094" y="10901038"/>
            <a:ext cx="1486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Trigonometry</a:t>
            </a:r>
            <a:endParaRPr lang="en-GB" sz="1800" dirty="0"/>
          </a:p>
        </p:txBody>
      </p: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6867572" y="9976309"/>
            <a:ext cx="10175" cy="485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604688" y="2982031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858461" y="12347878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832967" y="15077443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Block Arc 277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214783" y="12934687"/>
            <a:ext cx="3326268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7962366" y="14716302"/>
            <a:ext cx="1214980" cy="1304869"/>
            <a:chOff x="8052593" y="6682157"/>
            <a:chExt cx="1214980" cy="1304869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8231760" y="689958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10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08" name="TextBox 307"/>
          <p:cNvSpPr txBox="1"/>
          <p:nvPr/>
        </p:nvSpPr>
        <p:spPr>
          <a:xfrm>
            <a:off x="6050087" y="1447265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Fractions</a:t>
            </a:r>
            <a:endParaRPr lang="en-GB" sz="1800" dirty="0"/>
          </a:p>
        </p:txBody>
      </p:sp>
      <p:sp>
        <p:nvSpPr>
          <p:cNvPr id="309" name="TextBox 308"/>
          <p:cNvSpPr txBox="1"/>
          <p:nvPr/>
        </p:nvSpPr>
        <p:spPr>
          <a:xfrm>
            <a:off x="2871599" y="1321547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Equations of Circles</a:t>
            </a:r>
            <a:endParaRPr lang="en-GB" sz="1800" dirty="0"/>
          </a:p>
        </p:txBody>
      </p:sp>
      <p:sp>
        <p:nvSpPr>
          <p:cNvPr id="310" name="TextBox 309"/>
          <p:cNvSpPr txBox="1"/>
          <p:nvPr/>
        </p:nvSpPr>
        <p:spPr>
          <a:xfrm>
            <a:off x="5238873" y="1171758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Vectors</a:t>
            </a:r>
            <a:endParaRPr lang="en-GB" sz="1800" dirty="0"/>
          </a:p>
        </p:txBody>
      </p:sp>
      <p:sp>
        <p:nvSpPr>
          <p:cNvPr id="311" name="TextBox 310"/>
          <p:cNvSpPr txBox="1"/>
          <p:nvPr/>
        </p:nvSpPr>
        <p:spPr>
          <a:xfrm>
            <a:off x="6273474" y="132076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Circle Theorems</a:t>
            </a:r>
            <a:endParaRPr lang="en-GB" sz="1800" dirty="0"/>
          </a:p>
        </p:txBody>
      </p:sp>
      <p:sp>
        <p:nvSpPr>
          <p:cNvPr id="313" name="TextBox 312"/>
          <p:cNvSpPr txBox="1"/>
          <p:nvPr/>
        </p:nvSpPr>
        <p:spPr>
          <a:xfrm>
            <a:off x="6429576" y="447383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Brackets</a:t>
            </a:r>
            <a:endParaRPr lang="en-GB" sz="1800" dirty="0"/>
          </a:p>
        </p:txBody>
      </p:sp>
      <p:sp>
        <p:nvSpPr>
          <p:cNvPr id="314" name="TextBox 313"/>
          <p:cNvSpPr txBox="1"/>
          <p:nvPr/>
        </p:nvSpPr>
        <p:spPr>
          <a:xfrm>
            <a:off x="5238873" y="615581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Algebraic Fractions</a:t>
            </a:r>
            <a:endParaRPr lang="en-GB" sz="1800" dirty="0"/>
          </a:p>
        </p:txBody>
      </p:sp>
      <p:sp>
        <p:nvSpPr>
          <p:cNvPr id="315" name="TextBox 314"/>
          <p:cNvSpPr txBox="1"/>
          <p:nvPr/>
        </p:nvSpPr>
        <p:spPr>
          <a:xfrm>
            <a:off x="4175062" y="442155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Algebraic Proof</a:t>
            </a:r>
            <a:endParaRPr lang="en-GB" sz="1800" dirty="0"/>
          </a:p>
        </p:txBody>
      </p:sp>
      <p:sp>
        <p:nvSpPr>
          <p:cNvPr id="318" name="TextBox 317"/>
          <p:cNvSpPr txBox="1"/>
          <p:nvPr/>
        </p:nvSpPr>
        <p:spPr>
          <a:xfrm>
            <a:off x="2742950" y="6075062"/>
            <a:ext cx="1628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Rounding and estimating</a:t>
            </a:r>
            <a:endParaRPr lang="en-GB" sz="1800" dirty="0"/>
          </a:p>
        </p:txBody>
      </p:sp>
      <p:sp>
        <p:nvSpPr>
          <p:cNvPr id="319" name="TextBox 318"/>
          <p:cNvSpPr txBox="1"/>
          <p:nvPr/>
        </p:nvSpPr>
        <p:spPr>
          <a:xfrm>
            <a:off x="6832408" y="352995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Ratio</a:t>
            </a:r>
            <a:endParaRPr lang="en-GB" sz="1800" dirty="0"/>
          </a:p>
        </p:txBody>
      </p:sp>
      <p:sp>
        <p:nvSpPr>
          <p:cNvPr id="320" name="TextBox 319"/>
          <p:cNvSpPr txBox="1"/>
          <p:nvPr/>
        </p:nvSpPr>
        <p:spPr>
          <a:xfrm>
            <a:off x="5873113" y="1694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Formulae</a:t>
            </a:r>
            <a:endParaRPr lang="en-GB" sz="1800" dirty="0"/>
          </a:p>
        </p:txBody>
      </p:sp>
      <p:sp>
        <p:nvSpPr>
          <p:cNvPr id="321" name="TextBox 320"/>
          <p:cNvSpPr txBox="1"/>
          <p:nvPr/>
        </p:nvSpPr>
        <p:spPr>
          <a:xfrm>
            <a:off x="1428379" y="183772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Percentages</a:t>
            </a:r>
            <a:endParaRPr lang="en-GB" sz="1800" dirty="0"/>
          </a:p>
        </p:txBody>
      </p:sp>
      <p:sp>
        <p:nvSpPr>
          <p:cNvPr id="322" name="TextBox 321"/>
          <p:cNvSpPr txBox="1"/>
          <p:nvPr/>
        </p:nvSpPr>
        <p:spPr>
          <a:xfrm>
            <a:off x="1838949" y="448195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Measure</a:t>
            </a:r>
            <a:endParaRPr lang="en-GB" sz="1800" dirty="0"/>
          </a:p>
        </p:txBody>
      </p:sp>
      <p:sp>
        <p:nvSpPr>
          <p:cNvPr id="323" name="TextBox 322"/>
          <p:cNvSpPr txBox="1"/>
          <p:nvPr/>
        </p:nvSpPr>
        <p:spPr>
          <a:xfrm>
            <a:off x="3567520" y="181855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Circles</a:t>
            </a:r>
            <a:endParaRPr lang="en-GB" sz="1800" dirty="0"/>
          </a:p>
        </p:txBody>
      </p:sp>
      <p:sp>
        <p:nvSpPr>
          <p:cNvPr id="324" name="TextBox 323"/>
          <p:cNvSpPr txBox="1"/>
          <p:nvPr/>
        </p:nvSpPr>
        <p:spPr>
          <a:xfrm>
            <a:off x="2098415" y="329079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Properties of Number</a:t>
            </a:r>
            <a:endParaRPr lang="en-GB" sz="1800" dirty="0"/>
          </a:p>
        </p:txBody>
      </p:sp>
      <p:sp>
        <p:nvSpPr>
          <p:cNvPr id="325" name="TextBox 324"/>
          <p:cNvSpPr txBox="1"/>
          <p:nvPr/>
        </p:nvSpPr>
        <p:spPr>
          <a:xfrm>
            <a:off x="4712690" y="342564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Equations of Circles</a:t>
            </a:r>
            <a:endParaRPr lang="en-GB" sz="1800" dirty="0"/>
          </a:p>
        </p:txBody>
      </p: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655126" y="7936231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3223355" y="8032953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082638" y="8004298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5355921" y="12834706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  <a:stCxn id="249" idx="0"/>
          </p:cNvCxnSpPr>
          <p:nvPr/>
        </p:nvCxnSpPr>
        <p:spPr>
          <a:xfrm flipV="1">
            <a:off x="2207038" y="12792437"/>
            <a:ext cx="11526" cy="4831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3394039" y="12834706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6566533" y="12736746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629394" y="15469725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040810" y="15547558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352194" y="15426635"/>
            <a:ext cx="23051" cy="7116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563547" y="1556293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6690697" y="14813129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4898624" y="14928251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175998" y="14935928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1858461" y="14628463"/>
            <a:ext cx="0" cy="5927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4448131" y="12109930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2385347" y="12102125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882191" y="12109930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7416689" y="12073434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5189570" y="9976309"/>
            <a:ext cx="10175" cy="485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2765400" y="1058599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474885" y="10613181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6475533" y="10586535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177812" y="9796534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350209" y="7229934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4183098" y="7164420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6758879" y="7132578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2420611" y="4957690"/>
            <a:ext cx="10513" cy="470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2702806" y="2896787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2196276" y="2217550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4243199" y="2291095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6556871" y="2266340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8"/>
          <p:cNvSpPr txBox="1"/>
          <p:nvPr/>
        </p:nvSpPr>
        <p:spPr>
          <a:xfrm>
            <a:off x="3598010" y="837915"/>
            <a:ext cx="2807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237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4475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171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8951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6188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3426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066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7902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/>
              <a:t>KS4 Higher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  <SharedWithUsers xmlns="912e7bfb-0f1d-4096-82cb-c34f89414f40">
      <UserInfo>
        <DisplayName/>
        <AccountId xsi:nil="true"/>
        <AccountType/>
      </UserInfo>
    </SharedWithUsers>
    <MediaLengthInSeconds xmlns="91c74df8-1e46-45b4-bd67-b5e67cb8cfb2" xsi:nil="true"/>
  </documentManagement>
</p:properties>
</file>

<file path=customXml/itemProps1.xml><?xml version="1.0" encoding="utf-8"?>
<ds:datastoreItem xmlns:ds="http://schemas.openxmlformats.org/officeDocument/2006/customXml" ds:itemID="{6186C1E6-5928-4971-8629-FC3B2F7976C7}"/>
</file>

<file path=customXml/itemProps2.xml><?xml version="1.0" encoding="utf-8"?>
<ds:datastoreItem xmlns:ds="http://schemas.openxmlformats.org/officeDocument/2006/customXml" ds:itemID="{2232B41B-5487-406B-8B3B-133A5DA1E6E4}"/>
</file>

<file path=customXml/itemProps3.xml><?xml version="1.0" encoding="utf-8"?>
<ds:datastoreItem xmlns:ds="http://schemas.openxmlformats.org/officeDocument/2006/customXml" ds:itemID="{199F07B1-E6EF-4BDA-AADE-4F3135FF921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15584</TotalTime>
  <Words>74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Peachey</dc:creator>
  <cp:lastModifiedBy>Mrs Miller</cp:lastModifiedBy>
  <cp:revision>298</cp:revision>
  <cp:lastPrinted>2019-10-07T07:04:47Z</cp:lastPrinted>
  <dcterms:created xsi:type="dcterms:W3CDTF">2018-02-08T08:28:53Z</dcterms:created>
  <dcterms:modified xsi:type="dcterms:W3CDTF">2022-09-05T13:32:36Z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  <property fmtid="{D5CDD505-2E9C-101B-9397-08002B2CF9AE}" pid="3" name="Order">
    <vt:r8>4464900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