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1200" y="6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18141" y="258987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21182" y="11141379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5475" y="70713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5908"/>
            <a:ext cx="5935711" cy="63000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515772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536723" y="15286796"/>
            <a:ext cx="974921" cy="10470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Computer </a:t>
            </a:r>
            <a:r>
              <a:rPr lang="en-GB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Science KS3 </a:t>
            </a:r>
          </a:p>
          <a:p>
            <a:pPr algn="ctr"/>
            <a:r>
              <a:rPr lang="en-GB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28849" y="15452630"/>
            <a:ext cx="1542448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Benchmark Test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059801" y="15598182"/>
            <a:ext cx="1542448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E-Safety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712868" y="16287166"/>
            <a:ext cx="173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PowerPoint Presentation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871710" y="14963868"/>
            <a:ext cx="154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92D050"/>
                </a:solidFill>
              </a:rPr>
              <a:t>Staying </a:t>
            </a:r>
          </a:p>
          <a:p>
            <a:pPr algn="ctr"/>
            <a:r>
              <a:rPr lang="en-GB" sz="1400" b="1" dirty="0">
                <a:solidFill>
                  <a:srgbClr val="92D050"/>
                </a:solidFill>
              </a:rPr>
              <a:t>safe</a:t>
            </a:r>
            <a:r>
              <a:rPr lang="en-GB" sz="1400" dirty="0">
                <a:solidFill>
                  <a:srgbClr val="92D050"/>
                </a:solidFill>
              </a:rPr>
              <a:t> online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26191" y="13313554"/>
            <a:ext cx="250129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Sequencing instructions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60465" y="11840983"/>
            <a:ext cx="250129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Spreadsheet modelling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930523" y="10797304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061327" y="10926371"/>
            <a:ext cx="974921" cy="10470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8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112022" y="6563703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42826" y="6692770"/>
            <a:ext cx="974921" cy="10470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9</a:t>
            </a:r>
          </a:p>
        </p:txBody>
      </p:sp>
      <p:sp>
        <p:nvSpPr>
          <p:cNvPr id="5" name="Rectangle 4"/>
          <p:cNvSpPr/>
          <p:nvPr/>
        </p:nvSpPr>
        <p:spPr>
          <a:xfrm>
            <a:off x="4027940" y="11268909"/>
            <a:ext cx="2559309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E-Safety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5823" y="9025921"/>
            <a:ext cx="2287911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Control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23808" y="10848890"/>
            <a:ext cx="2066717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Pseudocode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40812" y="9060055"/>
            <a:ext cx="4139895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Text-based Programming 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B810B68-DA14-4BDA-AB20-D5506AB8EE00}"/>
              </a:ext>
            </a:extLst>
          </p:cNvPr>
          <p:cNvSpPr/>
          <p:nvPr/>
        </p:nvSpPr>
        <p:spPr>
          <a:xfrm>
            <a:off x="5465990" y="6891348"/>
            <a:ext cx="1755654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E Safety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B30A67-B215-4BA8-B79D-AD7D8B6BF520}"/>
              </a:ext>
            </a:extLst>
          </p:cNvPr>
          <p:cNvSpPr/>
          <p:nvPr/>
        </p:nvSpPr>
        <p:spPr>
          <a:xfrm>
            <a:off x="1435915" y="6930272"/>
            <a:ext cx="3407354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Text-based  Programming 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769C7B1-E769-4DD8-B893-1AD33EA5C825}"/>
              </a:ext>
            </a:extLst>
          </p:cNvPr>
          <p:cNvSpPr/>
          <p:nvPr/>
        </p:nvSpPr>
        <p:spPr>
          <a:xfrm>
            <a:off x="1839388" y="4748448"/>
            <a:ext cx="4139895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Data Representation 1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B78BC0F-3C62-4E5C-9231-E33634FEF7CD}"/>
              </a:ext>
            </a:extLst>
          </p:cNvPr>
          <p:cNvSpPr/>
          <p:nvPr/>
        </p:nvSpPr>
        <p:spPr>
          <a:xfrm>
            <a:off x="6299227" y="4717684"/>
            <a:ext cx="1574490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Algorithms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82C80A2-C62E-4F86-9A4A-82A1D4EF6CB1}"/>
              </a:ext>
            </a:extLst>
          </p:cNvPr>
          <p:cNvSpPr/>
          <p:nvPr/>
        </p:nvSpPr>
        <p:spPr>
          <a:xfrm>
            <a:off x="2176838" y="1912272"/>
            <a:ext cx="910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F070D8"/>
                </a:solidFill>
              </a:rPr>
              <a:t>Logic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A006B6B-1241-4B52-9196-570BD6D3A512}"/>
              </a:ext>
            </a:extLst>
          </p:cNvPr>
          <p:cNvSpPr/>
          <p:nvPr/>
        </p:nvSpPr>
        <p:spPr>
          <a:xfrm>
            <a:off x="261952" y="15087386"/>
            <a:ext cx="2641311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</a:t>
            </a:r>
            <a:r>
              <a:rPr lang="en-GB" b="1" dirty="0">
                <a:solidFill>
                  <a:srgbClr val="7030A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2FCA9BE-04BC-42CF-B09A-356F738F6A42}"/>
              </a:ext>
            </a:extLst>
          </p:cNvPr>
          <p:cNvSpPr/>
          <p:nvPr/>
        </p:nvSpPr>
        <p:spPr>
          <a:xfrm>
            <a:off x="2285903" y="2543612"/>
            <a:ext cx="4139895" cy="42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Data Representation 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AB0D128-1490-4E22-93D2-AFCF840427EC}"/>
              </a:ext>
            </a:extLst>
          </p:cNvPr>
          <p:cNvSpPr txBox="1"/>
          <p:nvPr/>
        </p:nvSpPr>
        <p:spPr>
          <a:xfrm>
            <a:off x="5456167" y="14866467"/>
            <a:ext cx="154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Primary </a:t>
            </a:r>
          </a:p>
          <a:p>
            <a:pPr algn="ctr"/>
            <a:r>
              <a:rPr lang="en-GB" sz="1400" b="1" dirty="0">
                <a:solidFill>
                  <a:srgbClr val="92D050"/>
                </a:solidFill>
              </a:rPr>
              <a:t>Knowledge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7AD4F5-9415-4D89-AA86-126F0BDCBCC3}"/>
              </a:ext>
            </a:extLst>
          </p:cNvPr>
          <p:cNvSpPr txBox="1"/>
          <p:nvPr/>
        </p:nvSpPr>
        <p:spPr>
          <a:xfrm>
            <a:off x="5428849" y="16235788"/>
            <a:ext cx="154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What do you know?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580D202-CE59-4516-9B1C-2B787311A64C}"/>
              </a:ext>
            </a:extLst>
          </p:cNvPr>
          <p:cNvSpPr txBox="1"/>
          <p:nvPr/>
        </p:nvSpPr>
        <p:spPr>
          <a:xfrm>
            <a:off x="1852931" y="12874844"/>
            <a:ext cx="2372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Game development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CF47C59-4EB4-48E1-8290-FE90C57FA3CE}"/>
              </a:ext>
            </a:extLst>
          </p:cNvPr>
          <p:cNvSpPr txBox="1"/>
          <p:nvPr/>
        </p:nvSpPr>
        <p:spPr>
          <a:xfrm>
            <a:off x="1548376" y="14056425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Scratch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1E16E98-2C0C-4449-9999-72C6BCE74AA4}"/>
              </a:ext>
            </a:extLst>
          </p:cNvPr>
          <p:cNvSpPr txBox="1"/>
          <p:nvPr/>
        </p:nvSpPr>
        <p:spPr>
          <a:xfrm>
            <a:off x="8261546" y="11467539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Predictions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26AD9A8-EDFB-4B4D-83E6-5650C28437D0}"/>
              </a:ext>
            </a:extLst>
          </p:cNvPr>
          <p:cNvSpPr txBox="1"/>
          <p:nvPr/>
        </p:nvSpPr>
        <p:spPr>
          <a:xfrm>
            <a:off x="4526577" y="13396850"/>
            <a:ext cx="3401627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Text-based Programming 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FB75228-DC3F-44A9-9D88-37686D8BEF14}"/>
              </a:ext>
            </a:extLst>
          </p:cNvPr>
          <p:cNvSpPr txBox="1"/>
          <p:nvPr/>
        </p:nvSpPr>
        <p:spPr>
          <a:xfrm>
            <a:off x="7021331" y="12536303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Charts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87F8556-412C-46D5-BA53-F41F40C7C8BB}"/>
              </a:ext>
            </a:extLst>
          </p:cNvPr>
          <p:cNvSpPr txBox="1"/>
          <p:nvPr/>
        </p:nvSpPr>
        <p:spPr>
          <a:xfrm>
            <a:off x="4555270" y="12867027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Variables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A3FB955-AB8D-4E97-8B66-4B06E1DB84DD}"/>
              </a:ext>
            </a:extLst>
          </p:cNvPr>
          <p:cNvSpPr txBox="1"/>
          <p:nvPr/>
        </p:nvSpPr>
        <p:spPr>
          <a:xfrm>
            <a:off x="5015465" y="14081288"/>
            <a:ext cx="218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Mathematical Operators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BC741E0-3E9E-4CF0-B9D2-CAA2B61E788F}"/>
              </a:ext>
            </a:extLst>
          </p:cNvPr>
          <p:cNvSpPr txBox="1"/>
          <p:nvPr/>
        </p:nvSpPr>
        <p:spPr>
          <a:xfrm>
            <a:off x="3235521" y="10855264"/>
            <a:ext cx="230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HTML &amp; CSS Website Skills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91DF631-B36B-44BD-B250-AB1A959981F0}"/>
              </a:ext>
            </a:extLst>
          </p:cNvPr>
          <p:cNvSpPr txBox="1"/>
          <p:nvPr/>
        </p:nvSpPr>
        <p:spPr>
          <a:xfrm>
            <a:off x="3936616" y="11973420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Cyberbullying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BF0C30-00C1-4A3A-B871-0951D9B67ED1}"/>
              </a:ext>
            </a:extLst>
          </p:cNvPr>
          <p:cNvSpPr txBox="1"/>
          <p:nvPr/>
        </p:nvSpPr>
        <p:spPr>
          <a:xfrm>
            <a:off x="1735889" y="9797735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Python Turtle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7F20CD8-346C-4731-A679-1AC9715A1A81}"/>
              </a:ext>
            </a:extLst>
          </p:cNvPr>
          <p:cNvSpPr txBox="1"/>
          <p:nvPr/>
        </p:nvSpPr>
        <p:spPr>
          <a:xfrm>
            <a:off x="105636" y="8590772"/>
            <a:ext cx="1892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Iteration (Looping)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C561E7D-F58B-46D8-86D8-EAE6E64BBB24}"/>
              </a:ext>
            </a:extLst>
          </p:cNvPr>
          <p:cNvSpPr txBox="1"/>
          <p:nvPr/>
        </p:nvSpPr>
        <p:spPr>
          <a:xfrm>
            <a:off x="6181024" y="9793994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Flowol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B7C575B-5725-404F-8627-15174B667001}"/>
              </a:ext>
            </a:extLst>
          </p:cNvPr>
          <p:cNvSpPr txBox="1"/>
          <p:nvPr/>
        </p:nvSpPr>
        <p:spPr>
          <a:xfrm>
            <a:off x="2696827" y="8590772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Subroutines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36DE952-EFC8-4B5D-B7FA-C85570900D1D}"/>
              </a:ext>
            </a:extLst>
          </p:cNvPr>
          <p:cNvSpPr txBox="1"/>
          <p:nvPr/>
        </p:nvSpPr>
        <p:spPr>
          <a:xfrm>
            <a:off x="389087" y="11642460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Planning tools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AA2AF43-9610-4DD2-87C2-7B4386F5BE8F}"/>
              </a:ext>
            </a:extLst>
          </p:cNvPr>
          <p:cNvSpPr txBox="1"/>
          <p:nvPr/>
        </p:nvSpPr>
        <p:spPr>
          <a:xfrm>
            <a:off x="5417715" y="7574099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Spotting scams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DB5FEBA-C561-FEF6-67A2-B982143FD5D5}"/>
              </a:ext>
            </a:extLst>
          </p:cNvPr>
          <p:cNvSpPr txBox="1"/>
          <p:nvPr/>
        </p:nvSpPr>
        <p:spPr>
          <a:xfrm>
            <a:off x="4877079" y="6418870"/>
            <a:ext cx="205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Protecting reputations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926B5D5-44C7-4448-4D52-6243456195C5}"/>
              </a:ext>
            </a:extLst>
          </p:cNvPr>
          <p:cNvSpPr txBox="1"/>
          <p:nvPr/>
        </p:nvSpPr>
        <p:spPr>
          <a:xfrm>
            <a:off x="1072117" y="4246252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Denary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54C4C42-FA18-5347-9FF1-4626D70F9BED}"/>
              </a:ext>
            </a:extLst>
          </p:cNvPr>
          <p:cNvSpPr txBox="1"/>
          <p:nvPr/>
        </p:nvSpPr>
        <p:spPr>
          <a:xfrm>
            <a:off x="1432952" y="7601129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Lists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458A312-7D16-7024-653B-DF533F258A0F}"/>
              </a:ext>
            </a:extLst>
          </p:cNvPr>
          <p:cNvSpPr txBox="1"/>
          <p:nvPr/>
        </p:nvSpPr>
        <p:spPr>
          <a:xfrm>
            <a:off x="2020158" y="5434772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Hexadecimal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A66F912-89CF-ACDF-53F3-2B5A79DDE33D}"/>
              </a:ext>
            </a:extLst>
          </p:cNvPr>
          <p:cNvSpPr txBox="1"/>
          <p:nvPr/>
        </p:nvSpPr>
        <p:spPr>
          <a:xfrm>
            <a:off x="6548787" y="5438915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Searching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32A9375-7032-DEFA-8A15-2877F81FBAEF}"/>
              </a:ext>
            </a:extLst>
          </p:cNvPr>
          <p:cNvSpPr txBox="1"/>
          <p:nvPr/>
        </p:nvSpPr>
        <p:spPr>
          <a:xfrm>
            <a:off x="6374279" y="4262140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Sorting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0828A1C-CFA1-0535-5C9A-01AA754424DA}"/>
              </a:ext>
            </a:extLst>
          </p:cNvPr>
          <p:cNvSpPr txBox="1"/>
          <p:nvPr/>
        </p:nvSpPr>
        <p:spPr>
          <a:xfrm>
            <a:off x="3278337" y="1919074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AND,OR,NOT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AAD3945-9EBA-1FCB-D2B9-877594815278}"/>
              </a:ext>
            </a:extLst>
          </p:cNvPr>
          <p:cNvSpPr txBox="1"/>
          <p:nvPr/>
        </p:nvSpPr>
        <p:spPr>
          <a:xfrm>
            <a:off x="1259229" y="14710772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92D050"/>
                </a:solidFill>
              </a:defRPr>
            </a:lvl1pPr>
          </a:lstStyle>
          <a:p>
            <a:r>
              <a:rPr lang="en-GB" dirty="0"/>
              <a:t>Hardware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6718591-4655-4B01-4CC9-FAFCE776F1EB}"/>
              </a:ext>
            </a:extLst>
          </p:cNvPr>
          <p:cNvSpPr txBox="1"/>
          <p:nvPr/>
        </p:nvSpPr>
        <p:spPr>
          <a:xfrm>
            <a:off x="135458" y="15668566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92D050"/>
                </a:solidFill>
              </a:defRPr>
            </a:lvl1pPr>
          </a:lstStyle>
          <a:p>
            <a:r>
              <a:rPr lang="en-GB" dirty="0"/>
              <a:t>Software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6922249-DB0F-A533-9F76-98348CE2582C}"/>
              </a:ext>
            </a:extLst>
          </p:cNvPr>
          <p:cNvSpPr txBox="1"/>
          <p:nvPr/>
        </p:nvSpPr>
        <p:spPr>
          <a:xfrm>
            <a:off x="3599337" y="3264267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Images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D8F8003B-4054-46C2-FAB8-851928458FD7}"/>
              </a:ext>
            </a:extLst>
          </p:cNvPr>
          <p:cNvSpPr txBox="1"/>
          <p:nvPr/>
        </p:nvSpPr>
        <p:spPr>
          <a:xfrm>
            <a:off x="1823520" y="3277145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Sound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757F3A8A-F660-70B3-F9E6-7293C66BE82C}"/>
              </a:ext>
            </a:extLst>
          </p:cNvPr>
          <p:cNvSpPr txBox="1"/>
          <p:nvPr/>
        </p:nvSpPr>
        <p:spPr>
          <a:xfrm>
            <a:off x="2191369" y="6420766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Random Numbers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DE96869-C56C-A998-5CE9-26253518F085}"/>
              </a:ext>
            </a:extLst>
          </p:cNvPr>
          <p:cNvSpPr txBox="1"/>
          <p:nvPr/>
        </p:nvSpPr>
        <p:spPr>
          <a:xfrm>
            <a:off x="2813403" y="7589902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Ranges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12A091-3C05-96D3-78F3-D9AB734086E1}"/>
              </a:ext>
            </a:extLst>
          </p:cNvPr>
          <p:cNvSpPr txBox="1"/>
          <p:nvPr/>
        </p:nvSpPr>
        <p:spPr>
          <a:xfrm>
            <a:off x="1669716" y="10486806"/>
            <a:ext cx="1966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Algorithmic Thinking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293E3A-694D-60EC-E896-31721BB91FEB}"/>
              </a:ext>
            </a:extLst>
          </p:cNvPr>
          <p:cNvSpPr txBox="1"/>
          <p:nvPr/>
        </p:nvSpPr>
        <p:spPr>
          <a:xfrm>
            <a:off x="5241382" y="8560937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Real world 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CFFDAB-CD31-1195-BD1D-C80D714208BA}"/>
              </a:ext>
            </a:extLst>
          </p:cNvPr>
          <p:cNvSpPr txBox="1"/>
          <p:nvPr/>
        </p:nvSpPr>
        <p:spPr>
          <a:xfrm>
            <a:off x="4860131" y="9793994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Mimics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FECBB7-BE6E-53C9-5940-A6BA0CF171F6}"/>
              </a:ext>
            </a:extLst>
          </p:cNvPr>
          <p:cNvSpPr txBox="1"/>
          <p:nvPr/>
        </p:nvSpPr>
        <p:spPr>
          <a:xfrm>
            <a:off x="5788566" y="2549062"/>
            <a:ext cx="2757428" cy="4239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7030A0"/>
                </a:solidFill>
              </a:defRPr>
            </a:lvl1pPr>
          </a:lstStyle>
          <a:p>
            <a:r>
              <a:rPr lang="en-GB" dirty="0"/>
              <a:t>Networks &amp; Internet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8F7CFC-2617-5C12-EA5B-849204BC3995}"/>
              </a:ext>
            </a:extLst>
          </p:cNvPr>
          <p:cNvSpPr txBox="1"/>
          <p:nvPr/>
        </p:nvSpPr>
        <p:spPr>
          <a:xfrm>
            <a:off x="5959632" y="1908549"/>
            <a:ext cx="2153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070D8"/>
                </a:solidFill>
              </a:defRPr>
            </a:lvl1pPr>
          </a:lstStyle>
          <a:p>
            <a:r>
              <a:rPr lang="en-GB" dirty="0"/>
              <a:t>World Wide Web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447BB3-91D1-388A-9BBA-E6BDA57DB462}"/>
              </a:ext>
            </a:extLst>
          </p:cNvPr>
          <p:cNvSpPr txBox="1"/>
          <p:nvPr/>
        </p:nvSpPr>
        <p:spPr>
          <a:xfrm>
            <a:off x="6173511" y="3264911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070D8"/>
                </a:solidFill>
              </a:defRPr>
            </a:lvl1pPr>
          </a:lstStyle>
          <a:p>
            <a:r>
              <a:rPr lang="en-GB" dirty="0"/>
              <a:t>LAN &amp; WAN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3781BC-3683-8609-6251-C22E1F425AA8}"/>
              </a:ext>
            </a:extLst>
          </p:cNvPr>
          <p:cNvSpPr txBox="1"/>
          <p:nvPr/>
        </p:nvSpPr>
        <p:spPr>
          <a:xfrm>
            <a:off x="-168006" y="13090828"/>
            <a:ext cx="2372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Visual Programming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FE4CD3-AD56-BC58-F822-AC4CEBF36B40}"/>
              </a:ext>
            </a:extLst>
          </p:cNvPr>
          <p:cNvSpPr txBox="1"/>
          <p:nvPr/>
        </p:nvSpPr>
        <p:spPr>
          <a:xfrm>
            <a:off x="5863471" y="12856177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92D050"/>
                </a:solidFill>
              </a:rPr>
              <a:t>Python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18B5CD-22A1-0773-31D0-AC2D795840B0}"/>
              </a:ext>
            </a:extLst>
          </p:cNvPr>
          <p:cNvSpPr txBox="1"/>
          <p:nvPr/>
        </p:nvSpPr>
        <p:spPr>
          <a:xfrm>
            <a:off x="2394168" y="4245736"/>
            <a:ext cx="15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070D8"/>
                </a:solidFill>
              </a:rPr>
              <a:t>Binary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FA19EA4E-CDC2-4402-957E-DA37553D631F}"/>
</file>

<file path=customXml/itemProps2.xml><?xml version="1.0" encoding="utf-8"?>
<ds:datastoreItem xmlns:ds="http://schemas.openxmlformats.org/officeDocument/2006/customXml" ds:itemID="{F39CF2AA-E212-489C-B2D8-8E48FCFA3AE2}"/>
</file>

<file path=customXml/itemProps3.xml><?xml version="1.0" encoding="utf-8"?>
<ds:datastoreItem xmlns:ds="http://schemas.openxmlformats.org/officeDocument/2006/customXml" ds:itemID="{D1B54C36-A594-4625-A719-85048939DF8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15561</TotalTime>
  <Words>125</Words>
  <Application>Microsoft Office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Hanson</cp:lastModifiedBy>
  <cp:revision>293</cp:revision>
  <cp:lastPrinted>2019-10-07T07:04:47Z</cp:lastPrinted>
  <dcterms:created xsi:type="dcterms:W3CDTF">2018-02-08T08:28:53Z</dcterms:created>
  <dcterms:modified xsi:type="dcterms:W3CDTF">2024-06-21T09:35:00Z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3974600</vt:r8>
  </property>
</Properties>
</file>