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9720263" cy="17640300"/>
  <p:notesSz cx="6797675" cy="9982200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56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70D8"/>
    <a:srgbClr val="BD139D"/>
    <a:srgbClr val="144856"/>
    <a:srgbClr val="175A68"/>
    <a:srgbClr val="FE5E00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5833" autoAdjust="0"/>
  </p:normalViewPr>
  <p:slideViewPr>
    <p:cSldViewPr snapToGrid="0">
      <p:cViewPr varScale="1">
        <p:scale>
          <a:sx n="33" d="100"/>
          <a:sy n="33" d="100"/>
        </p:scale>
        <p:origin x="3341" y="58"/>
      </p:cViewPr>
      <p:guideLst>
        <p:guide orient="horz" pos="555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1738" y="1247775"/>
            <a:ext cx="1854200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803526"/>
            <a:ext cx="5438775" cy="39303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82531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82531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1738" y="1247775"/>
            <a:ext cx="1854200" cy="3368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AF52F4AD-7FD7-46EA-8CF6-709D7AEBBF7E}"/>
              </a:ext>
            </a:extLst>
          </p:cNvPr>
          <p:cNvCxnSpPr>
            <a:cxnSpLocks/>
          </p:cNvCxnSpPr>
          <p:nvPr/>
        </p:nvCxnSpPr>
        <p:spPr>
          <a:xfrm flipH="1">
            <a:off x="7086400" y="12793780"/>
            <a:ext cx="9049" cy="7143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Speech Bubble: Rectangle with Corners Rounded 73">
            <a:extLst>
              <a:ext uri="{FF2B5EF4-FFF2-40B4-BE49-F238E27FC236}">
                <a16:creationId xmlns:a16="http://schemas.microsoft.com/office/drawing/2014/main" id="{BDC2A4FA-DFC1-4BBB-8C7C-AA926C23DCE4}"/>
              </a:ext>
            </a:extLst>
          </p:cNvPr>
          <p:cNvSpPr/>
          <p:nvPr/>
        </p:nvSpPr>
        <p:spPr>
          <a:xfrm>
            <a:off x="7055876" y="14874391"/>
            <a:ext cx="1196063" cy="461665"/>
          </a:xfrm>
          <a:prstGeom prst="wedgeRoundRect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4060" y="-6035"/>
            <a:ext cx="9726896" cy="17640300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109048" y="286679"/>
            <a:ext cx="9366739" cy="1705487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/>
              <a:t>Identifying and understanding customer needs</a:t>
            </a:r>
            <a:endParaRPr lang="en-US" sz="800" dirty="0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608268" y="13652220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953674" y="15522198"/>
            <a:ext cx="6575417" cy="61073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18957" y="11371742"/>
            <a:ext cx="2847721" cy="2325134"/>
          </a:xfrm>
          <a:prstGeom prst="blockArc">
            <a:avLst>
              <a:gd name="adj1" fmla="val 10800005"/>
              <a:gd name="adj2" fmla="val 1455"/>
              <a:gd name="adj3" fmla="val 2557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950115" y="13349316"/>
            <a:ext cx="5942715" cy="61513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106412" y="11117580"/>
            <a:ext cx="5785608" cy="6684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635668" y="9245844"/>
            <a:ext cx="2869788" cy="2229301"/>
          </a:xfrm>
          <a:prstGeom prst="blockArc">
            <a:avLst>
              <a:gd name="adj1" fmla="val 10532807"/>
              <a:gd name="adj2" fmla="val 280379"/>
              <a:gd name="adj3" fmla="val 3065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402096" y="7030033"/>
            <a:ext cx="2805423" cy="2401154"/>
          </a:xfrm>
          <a:prstGeom prst="blockArc">
            <a:avLst>
              <a:gd name="adj1" fmla="val 10741441"/>
              <a:gd name="adj2" fmla="val 1523"/>
              <a:gd name="adj3" fmla="val 26647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0" y="8925601"/>
            <a:ext cx="5907721" cy="708808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1958077" y="6821733"/>
            <a:ext cx="5922607" cy="63784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617105" y="4954142"/>
            <a:ext cx="2763038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315755" y="2786675"/>
            <a:ext cx="2800409" cy="2204310"/>
          </a:xfrm>
          <a:prstGeom prst="blockArc">
            <a:avLst>
              <a:gd name="adj1" fmla="val 10800000"/>
              <a:gd name="adj2" fmla="val 1497"/>
              <a:gd name="adj3" fmla="val 26012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1958077" y="4677587"/>
            <a:ext cx="5878819" cy="60416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861373" y="2495808"/>
            <a:ext cx="5862090" cy="57329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1122055" y="2427241"/>
            <a:ext cx="938427" cy="735967"/>
          </a:xfrm>
          <a:prstGeom prst="triangle">
            <a:avLst>
              <a:gd name="adj" fmla="val 48759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7405919" y="15157729"/>
            <a:ext cx="1214980" cy="130486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7616782" y="15358512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7</a:t>
            </a:r>
            <a:endParaRPr lang="en-US" dirty="0"/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6366565" y="15721016"/>
            <a:ext cx="270" cy="653349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1737500" y="482900"/>
            <a:ext cx="46220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KS3 Physical Education Learning Journey</a:t>
            </a:r>
          </a:p>
        </p:txBody>
      </p:sp>
      <p:pic>
        <p:nvPicPr>
          <p:cNvPr id="176" name="Picture 17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91" y="545707"/>
            <a:ext cx="1105236" cy="10433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37000" y="16387318"/>
            <a:ext cx="1845093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Self assurance through baseline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3585265" y="15721016"/>
            <a:ext cx="270" cy="653349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655700" y="16387318"/>
            <a:ext cx="1845093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Creativity through dance 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6366565" y="13539791"/>
            <a:ext cx="270" cy="653349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437000" y="14206093"/>
            <a:ext cx="1845093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Personal challenge through athletics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  <a:stCxn id="75" idx="0"/>
          </p:cNvCxnSpPr>
          <p:nvPr/>
        </p:nvCxnSpPr>
        <p:spPr>
          <a:xfrm flipH="1" flipV="1">
            <a:off x="3585535" y="13539791"/>
            <a:ext cx="7752" cy="518274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2447633" y="14058065"/>
            <a:ext cx="2291307" cy="73866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Understanding and measuring healthy lifestyle through fitness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5027214" y="15295627"/>
            <a:ext cx="270" cy="653349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104666" y="14864145"/>
            <a:ext cx="1845093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Teamwork through OAA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>
            <a:off x="1273592" y="14845341"/>
            <a:ext cx="341740" cy="0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1726231" y="14917135"/>
            <a:ext cx="1845093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C00000"/>
                </a:solidFill>
              </a:rPr>
              <a:t>Competence through football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3593287" y="11349549"/>
            <a:ext cx="270" cy="653349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2746326" y="12015851"/>
            <a:ext cx="1713255" cy="73866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Developing competence in football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>
            <a:off x="5027212" y="10874857"/>
            <a:ext cx="8294" cy="474692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4179481" y="10314721"/>
            <a:ext cx="1845093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Appreciation through gymnastics</a:t>
            </a:r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rot="16200000" flipV="1">
            <a:off x="1591133" y="9972198"/>
            <a:ext cx="270" cy="653349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865420" y="10000808"/>
            <a:ext cx="2091928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Developing confidence through netball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-240027" y="2628191"/>
            <a:ext cx="1845093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7030A0"/>
                </a:solidFill>
              </a:rPr>
              <a:t>Leadership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3787403" y="7026403"/>
            <a:ext cx="270" cy="653349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2258659" y="7692499"/>
            <a:ext cx="2688348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Developing integrity through tennis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7630694" y="4821180"/>
            <a:ext cx="270" cy="653349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7630694" y="14271057"/>
            <a:ext cx="1845093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</a:rPr>
              <a:t>Integrity through tennis</a:t>
            </a: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  <a:stCxn id="100" idx="0"/>
          </p:cNvCxnSpPr>
          <p:nvPr/>
        </p:nvCxnSpPr>
        <p:spPr>
          <a:xfrm flipV="1">
            <a:off x="4379255" y="4967078"/>
            <a:ext cx="18352" cy="528268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3456708" y="5495346"/>
            <a:ext cx="1845093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B050"/>
                </a:solidFill>
              </a:rPr>
              <a:t>Evaluate confidence through netball</a:t>
            </a: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6071011" y="6631798"/>
            <a:ext cx="0" cy="581142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4280056" y="6181446"/>
            <a:ext cx="4355852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Developing decision making through cricket’ softball and  rounders</a:t>
            </a: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rot="16200000" flipV="1">
            <a:off x="1532362" y="5837570"/>
            <a:ext cx="270" cy="653349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1592398" y="5631519"/>
            <a:ext cx="2077070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B050"/>
                </a:solidFill>
              </a:rPr>
              <a:t>Transfer skills through trampolining</a:t>
            </a:r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398591" y="12212261"/>
            <a:ext cx="270" cy="653349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6162890" y="12187099"/>
            <a:ext cx="1921534" cy="73866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Decision making through cricket, softball and  rounders</a:t>
            </a:r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  <a:stCxn id="118" idx="2"/>
          </p:cNvCxnSpPr>
          <p:nvPr/>
        </p:nvCxnSpPr>
        <p:spPr>
          <a:xfrm>
            <a:off x="1572493" y="13380706"/>
            <a:ext cx="6941" cy="453720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649946" y="12857486"/>
            <a:ext cx="1845093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Cooperation through hockey</a:t>
            </a:r>
          </a:p>
        </p:txBody>
      </p: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2577284" y="4317465"/>
            <a:ext cx="270" cy="653349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889228" y="4016348"/>
            <a:ext cx="2286863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B050"/>
                </a:solidFill>
              </a:rPr>
              <a:t>Evaluate competence in football</a:t>
            </a:r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8113967" y="4015847"/>
            <a:ext cx="535206" cy="11541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6168644" y="3765778"/>
            <a:ext cx="2289213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B050"/>
                </a:solidFill>
              </a:rPr>
              <a:t>Evaluate a healthy lifestyle through fitness</a:t>
            </a:r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6370574" y="2644697"/>
            <a:ext cx="270" cy="653349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4589144" y="3216996"/>
            <a:ext cx="3455440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B050"/>
                </a:solidFill>
              </a:rPr>
              <a:t>Evaluate how to adopt different roles through basketball</a:t>
            </a:r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3217191" y="2644697"/>
            <a:ext cx="270" cy="653349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1841038" y="3347915"/>
            <a:ext cx="2688348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B050"/>
                </a:solidFill>
              </a:rPr>
              <a:t>Evaluation of integrity through tennis</a:t>
            </a:r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5031223" y="2219308"/>
            <a:ext cx="270" cy="653349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2857310" y="1739988"/>
            <a:ext cx="4355852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B050"/>
                </a:solidFill>
              </a:rPr>
              <a:t>Evaluate personal challenge </a:t>
            </a:r>
          </a:p>
          <a:p>
            <a:pPr algn="ctr"/>
            <a:r>
              <a:rPr lang="en-GB" sz="1400" dirty="0">
                <a:solidFill>
                  <a:srgbClr val="00B050"/>
                </a:solidFill>
              </a:rPr>
              <a:t>through athletics</a:t>
            </a:r>
          </a:p>
        </p:txBody>
      </p: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5222270" y="4515322"/>
            <a:ext cx="270" cy="653349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3075114" y="3993160"/>
            <a:ext cx="3970863" cy="73866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B050"/>
                </a:solidFill>
              </a:rPr>
              <a:t>Evaluate cooperation</a:t>
            </a:r>
          </a:p>
          <a:p>
            <a:pPr algn="ctr"/>
            <a:r>
              <a:rPr lang="en-GB" sz="1400" dirty="0">
                <a:solidFill>
                  <a:srgbClr val="00B050"/>
                </a:solidFill>
              </a:rPr>
              <a:t> through hockey</a:t>
            </a:r>
          </a:p>
          <a:p>
            <a:pPr algn="ctr"/>
            <a:endParaRPr lang="en-GB" sz="1400" dirty="0">
              <a:solidFill>
                <a:srgbClr val="00B050"/>
              </a:solidFill>
            </a:endParaRP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5031223" y="8829658"/>
            <a:ext cx="270" cy="653349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4933271" y="9888116"/>
            <a:ext cx="4355852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Adopting different roles through basketball</a:t>
            </a:r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5031223" y="13117912"/>
            <a:ext cx="270" cy="653349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3872503" y="12843181"/>
            <a:ext cx="2258070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Resilience through rugby</a:t>
            </a:r>
          </a:p>
        </p:txBody>
      </p: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>
            <a:off x="8219374" y="2587816"/>
            <a:ext cx="3892" cy="426491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7449737" y="2048632"/>
            <a:ext cx="2222083" cy="73866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B050"/>
                </a:solidFill>
              </a:rPr>
              <a:t>Evaluate resilience through rugby</a:t>
            </a:r>
          </a:p>
          <a:p>
            <a:pPr algn="ctr"/>
            <a:endParaRPr lang="en-GB" sz="1400" dirty="0">
              <a:solidFill>
                <a:srgbClr val="00B050"/>
              </a:solidFill>
            </a:endParaRPr>
          </a:p>
        </p:txBody>
      </p: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7857988" y="8031162"/>
            <a:ext cx="545309" cy="13583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4945122" y="7890857"/>
            <a:ext cx="2807878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Developing personal challenge through athletics</a:t>
            </a:r>
          </a:p>
        </p:txBody>
      </p: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1645819" y="11209438"/>
            <a:ext cx="270" cy="653349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269710" y="11890422"/>
            <a:ext cx="2004531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Developing cooperation through hockey</a:t>
            </a:r>
          </a:p>
        </p:txBody>
      </p: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1684277" y="15696958"/>
            <a:ext cx="270" cy="653349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682520" y="16363260"/>
            <a:ext cx="2004531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Confidence through netball</a:t>
            </a:r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1571144" y="8825650"/>
            <a:ext cx="270" cy="653349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343244" y="8365580"/>
            <a:ext cx="2816561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Explain the importance of a healthy lifestyle through fitness</a:t>
            </a:r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7055876" y="10670730"/>
            <a:ext cx="1214980" cy="130486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7233369" y="10874857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8</a:t>
            </a:r>
            <a:endParaRPr lang="en-US" dirty="0"/>
          </a:p>
        </p:txBody>
      </p: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2231878" y="2211288"/>
            <a:ext cx="270" cy="653349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80733" y="1682213"/>
            <a:ext cx="4355852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B050"/>
                </a:solidFill>
              </a:rPr>
              <a:t>Evaluate decision making through cricket’ </a:t>
            </a:r>
          </a:p>
          <a:p>
            <a:pPr algn="ctr"/>
            <a:r>
              <a:rPr lang="en-GB" sz="1400" dirty="0">
                <a:solidFill>
                  <a:srgbClr val="00B050"/>
                </a:solidFill>
              </a:rPr>
              <a:t>softball and  rounders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767960"/>
              </p:ext>
            </p:extLst>
          </p:nvPr>
        </p:nvGraphicFramePr>
        <p:xfrm>
          <a:off x="6366566" y="411225"/>
          <a:ext cx="2950406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284">
                  <a:extLst>
                    <a:ext uri="{9D8B030D-6E8A-4147-A177-3AD203B41FA5}">
                      <a16:colId xmlns:a16="http://schemas.microsoft.com/office/drawing/2014/main" val="1217752354"/>
                    </a:ext>
                  </a:extLst>
                </a:gridCol>
                <a:gridCol w="2135122">
                  <a:extLst>
                    <a:ext uri="{9D8B030D-6E8A-4147-A177-3AD203B41FA5}">
                      <a16:colId xmlns:a16="http://schemas.microsoft.com/office/drawing/2014/main" val="1922763684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Exploring Character Evaluation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4430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Exploring Personal Development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71183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Exploring Physical Literacy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615728"/>
                  </a:ext>
                </a:extLst>
              </a:tr>
            </a:tbl>
          </a:graphicData>
        </a:graphic>
      </p:graphicFrame>
      <p:sp>
        <p:nvSpPr>
          <p:cNvPr id="111" name="Oval 110">
            <a:extLst>
              <a:ext uri="{FF2B5EF4-FFF2-40B4-BE49-F238E27FC236}">
                <a16:creationId xmlns:a16="http://schemas.microsoft.com/office/drawing/2014/main" id="{C4748C6D-B511-4CD2-F4A7-5D4130057D4B}"/>
              </a:ext>
            </a:extLst>
          </p:cNvPr>
          <p:cNvSpPr/>
          <p:nvPr/>
        </p:nvSpPr>
        <p:spPr>
          <a:xfrm>
            <a:off x="1591269" y="6354183"/>
            <a:ext cx="1214980" cy="130486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9B8B6F21-08C4-D2FF-41C6-DF6B2BA83CFA}"/>
              </a:ext>
            </a:extLst>
          </p:cNvPr>
          <p:cNvSpPr/>
          <p:nvPr/>
        </p:nvSpPr>
        <p:spPr>
          <a:xfrm>
            <a:off x="1771486" y="6550170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9</a:t>
            </a:r>
            <a:endParaRPr lang="en-US" dirty="0"/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7DB67208-682E-EC7D-2C0D-6F32C6A74B5E}"/>
              </a:ext>
            </a:extLst>
          </p:cNvPr>
          <p:cNvCxnSpPr>
            <a:cxnSpLocks/>
          </p:cNvCxnSpPr>
          <p:nvPr/>
        </p:nvCxnSpPr>
        <p:spPr>
          <a:xfrm flipH="1" flipV="1">
            <a:off x="8013411" y="13687118"/>
            <a:ext cx="39786" cy="424825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A5A34CC3-BC37-7A0F-7241-15359D4AEAA2}"/>
              </a:ext>
            </a:extLst>
          </p:cNvPr>
          <p:cNvSpPr txBox="1"/>
          <p:nvPr/>
        </p:nvSpPr>
        <p:spPr>
          <a:xfrm>
            <a:off x="2982453" y="8524367"/>
            <a:ext cx="4355852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Developing resilience through rugby</a:t>
            </a:r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C4D2E941-F43B-955B-63BF-BF3D630B3BAE}"/>
              </a:ext>
            </a:extLst>
          </p:cNvPr>
          <p:cNvCxnSpPr>
            <a:cxnSpLocks/>
          </p:cNvCxnSpPr>
          <p:nvPr/>
        </p:nvCxnSpPr>
        <p:spPr>
          <a:xfrm flipV="1">
            <a:off x="7186770" y="9269674"/>
            <a:ext cx="0" cy="605231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E27F3035-A654-C377-706A-567E2FBDA384}"/>
              </a:ext>
            </a:extLst>
          </p:cNvPr>
          <p:cNvSpPr txBox="1"/>
          <p:nvPr/>
        </p:nvSpPr>
        <p:spPr>
          <a:xfrm>
            <a:off x="5477510" y="5435217"/>
            <a:ext cx="4336141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B050"/>
                </a:solidFill>
              </a:rPr>
              <a:t>Sporting etiquette through badminton</a:t>
            </a:r>
          </a:p>
          <a:p>
            <a:pPr algn="ctr"/>
            <a:endParaRPr lang="en-GB" sz="1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E7ED6C182ED408A69B174A1B81E82" ma:contentTypeVersion="18" ma:contentTypeDescription="Create a new document." ma:contentTypeScope="" ma:versionID="128cbba7d7b969790eed124b066b4716">
  <xsd:schema xmlns:xsd="http://www.w3.org/2001/XMLSchema" xmlns:xs="http://www.w3.org/2001/XMLSchema" xmlns:p="http://schemas.microsoft.com/office/2006/metadata/properties" xmlns:ns2="91c74df8-1e46-45b4-bd67-b5e67cb8cfb2" xmlns:ns3="912e7bfb-0f1d-4096-82cb-c34f89414f40" targetNamespace="http://schemas.microsoft.com/office/2006/metadata/properties" ma:root="true" ma:fieldsID="444bed5e30ae8852ea223d6d792cf481" ns2:_="" ns3:_="">
    <xsd:import namespace="91c74df8-1e46-45b4-bd67-b5e67cb8cfb2"/>
    <xsd:import namespace="912e7bfb-0f1d-4096-82cb-c34f89414f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c74df8-1e46-45b4-bd67-b5e67cb8cf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bea0db1e-6074-4392-8ead-a15cfd0464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e7bfb-0f1d-4096-82cb-c34f89414f4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e63ae3a-8fb2-4425-9368-146fce48696f}" ma:internalName="TaxCatchAll" ma:showField="CatchAllData" ma:web="912e7bfb-0f1d-4096-82cb-c34f89414f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E6B14A-98CC-497E-B5FE-9351BCED5AC4}"/>
</file>

<file path=customXml/itemProps2.xml><?xml version="1.0" encoding="utf-8"?>
<ds:datastoreItem xmlns:ds="http://schemas.openxmlformats.org/officeDocument/2006/customXml" ds:itemID="{717CF18E-653D-4C95-B75E-6DD18814D7D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45533</TotalTime>
  <Words>183</Words>
  <Application>Microsoft Office PowerPoint</Application>
  <PresentationFormat>Custom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Mrs Simms</cp:lastModifiedBy>
  <cp:revision>299</cp:revision>
  <cp:lastPrinted>2019-10-07T07:04:47Z</cp:lastPrinted>
  <dcterms:created xsi:type="dcterms:W3CDTF">2018-02-08T08:28:53Z</dcterms:created>
  <dcterms:modified xsi:type="dcterms:W3CDTF">2024-09-06T15:17:12Z</dcterms:modified>
</cp:coreProperties>
</file>