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33" d="100"/>
          <a:sy n="33" d="100"/>
        </p:scale>
        <p:origin x="3341" y="5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09048" y="286679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71742"/>
            <a:ext cx="2847721" cy="2325134"/>
          </a:xfrm>
          <a:prstGeom prst="blockArc">
            <a:avLst>
              <a:gd name="adj1" fmla="val 10800005"/>
              <a:gd name="adj2" fmla="val 1455"/>
              <a:gd name="adj3" fmla="val 2557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50115" y="13349316"/>
            <a:ext cx="5942715" cy="6151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106412" y="11117580"/>
            <a:ext cx="5785608" cy="6684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35668" y="9245844"/>
            <a:ext cx="2869788" cy="2229301"/>
          </a:xfrm>
          <a:prstGeom prst="blockArc">
            <a:avLst>
              <a:gd name="adj1" fmla="val 10532807"/>
              <a:gd name="adj2" fmla="val 280379"/>
              <a:gd name="adj3" fmla="val 3065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402096" y="7030033"/>
            <a:ext cx="2805423" cy="2401154"/>
          </a:xfrm>
          <a:prstGeom prst="blockArc">
            <a:avLst>
              <a:gd name="adj1" fmla="val 10741441"/>
              <a:gd name="adj2" fmla="val 1523"/>
              <a:gd name="adj3" fmla="val 2664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25601"/>
            <a:ext cx="5907721" cy="708808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958077" y="6821733"/>
            <a:ext cx="5922607" cy="63784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17105" y="4954142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6675"/>
            <a:ext cx="2800409" cy="2204310"/>
          </a:xfrm>
          <a:prstGeom prst="blockArc">
            <a:avLst>
              <a:gd name="adj1" fmla="val 10800000"/>
              <a:gd name="adj2" fmla="val 1497"/>
              <a:gd name="adj3" fmla="val 2601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58077" y="4677587"/>
            <a:ext cx="5878819" cy="6041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861373" y="2495808"/>
            <a:ext cx="5862090" cy="57329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2055" y="2427241"/>
            <a:ext cx="938427" cy="735967"/>
          </a:xfrm>
          <a:prstGeom prst="triangle">
            <a:avLst>
              <a:gd name="adj" fmla="val 48759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5157729"/>
            <a:ext cx="1214980" cy="13048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35851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7</a:t>
            </a:r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5721016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1737500" y="482900"/>
            <a:ext cx="46220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KS3 Physical Education Learning Journey</a:t>
            </a:r>
          </a:p>
        </p:txBody>
      </p:sp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545707"/>
            <a:ext cx="1105236" cy="10433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7000" y="16387318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Self assurance through baseline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85265" y="15721016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655700" y="16387318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Creativity through dance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3539791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437000" y="14206093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Personal challenge through athletics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  <a:stCxn id="75" idx="0"/>
          </p:cNvCxnSpPr>
          <p:nvPr/>
        </p:nvCxnSpPr>
        <p:spPr>
          <a:xfrm flipH="1" flipV="1">
            <a:off x="3585535" y="13539791"/>
            <a:ext cx="7752" cy="518274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447633" y="14058065"/>
            <a:ext cx="2291307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Understanding and measuring healthy lifestyle through fitness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27214" y="15295627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104666" y="14864145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Teamwork through OAA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1273592" y="14845341"/>
            <a:ext cx="341740" cy="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726231" y="14917135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Competence through football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93287" y="11349549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746326" y="12015851"/>
            <a:ext cx="1713255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competence in football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5027212" y="10874857"/>
            <a:ext cx="8294" cy="47469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79481" y="10314721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Appreciation through gymnastics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91133" y="997219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865420" y="10000808"/>
            <a:ext cx="2091928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confidence through netball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-240027" y="2628191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Leadership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787403" y="7026403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2258659" y="7692499"/>
            <a:ext cx="2688348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integrity through tennis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630694" y="4821180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630694" y="14271057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Integrity through tennis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  <a:stCxn id="100" idx="0"/>
          </p:cNvCxnSpPr>
          <p:nvPr/>
        </p:nvCxnSpPr>
        <p:spPr>
          <a:xfrm flipV="1">
            <a:off x="4379255" y="4967078"/>
            <a:ext cx="18352" cy="52826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456708" y="5495346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confidence through netball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6071011" y="6631798"/>
            <a:ext cx="0" cy="58114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280056" y="6181446"/>
            <a:ext cx="4355852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decision making through cricket’ softball and  rounders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32362" y="5837570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592398" y="5631519"/>
            <a:ext cx="207707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Transfer skills through trampolining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398591" y="12212261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162890" y="12187099"/>
            <a:ext cx="1921534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Decision making through cricket, softball and  rounders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  <a:stCxn id="118" idx="2"/>
          </p:cNvCxnSpPr>
          <p:nvPr/>
        </p:nvCxnSpPr>
        <p:spPr>
          <a:xfrm>
            <a:off x="1572493" y="13380706"/>
            <a:ext cx="6941" cy="45372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49946" y="12857486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Cooperation through hockey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577284" y="4317465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889228" y="4016348"/>
            <a:ext cx="228686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competence in football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8113967" y="4015847"/>
            <a:ext cx="535206" cy="1154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6168644" y="3765778"/>
            <a:ext cx="228921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a healthy lifestyle through fitness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70574" y="2644697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589144" y="3216996"/>
            <a:ext cx="345544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how to adopt different roles through basketball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217191" y="2644697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841038" y="3347915"/>
            <a:ext cx="2688348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Evaluation of integrity through tennis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221930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857310" y="1739988"/>
            <a:ext cx="4355852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personal challenge </a:t>
            </a:r>
          </a:p>
          <a:p>
            <a:pPr algn="ctr"/>
            <a:r>
              <a:rPr lang="en-GB" sz="1400" dirty="0">
                <a:solidFill>
                  <a:srgbClr val="00B050"/>
                </a:solidFill>
              </a:rPr>
              <a:t>through athletics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222270" y="4515322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075114" y="3993160"/>
            <a:ext cx="3970863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cooperation</a:t>
            </a:r>
          </a:p>
          <a:p>
            <a:pPr algn="ctr"/>
            <a:r>
              <a:rPr lang="en-GB" sz="1400" dirty="0">
                <a:solidFill>
                  <a:srgbClr val="00B050"/>
                </a:solidFill>
              </a:rPr>
              <a:t> through hockey</a:t>
            </a: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882965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933271" y="9888116"/>
            <a:ext cx="435585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Adopting different roles through basketball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13117912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3872503" y="12843181"/>
            <a:ext cx="225807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Resilience through rugby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8219374" y="2587816"/>
            <a:ext cx="3892" cy="42649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7449737" y="2048632"/>
            <a:ext cx="2222083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resilience through rugby</a:t>
            </a: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7857988" y="8031162"/>
            <a:ext cx="545309" cy="13583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945122" y="7890857"/>
            <a:ext cx="2807878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personal challenge through athletics</a:t>
            </a: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1645819" y="1120943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69710" y="11890422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cooperation through hockey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1684277" y="1569695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682520" y="16363260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Confidence through netball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1571144" y="8825650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343244" y="8365580"/>
            <a:ext cx="281656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Explain the importance of a healthy lifestyle through fitness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55876" y="10670730"/>
            <a:ext cx="1214980" cy="13048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33369" y="10874857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8</a:t>
            </a:r>
            <a:endParaRPr lang="en-US" dirty="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231878" y="221128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80733" y="1682213"/>
            <a:ext cx="4355852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Evaluate decision making through cricket’ </a:t>
            </a:r>
          </a:p>
          <a:p>
            <a:pPr algn="ctr"/>
            <a:r>
              <a:rPr lang="en-GB" sz="1400" dirty="0">
                <a:solidFill>
                  <a:srgbClr val="00B050"/>
                </a:solidFill>
              </a:rPr>
              <a:t>softball and  rounders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67960"/>
              </p:ext>
            </p:extLst>
          </p:nvPr>
        </p:nvGraphicFramePr>
        <p:xfrm>
          <a:off x="6366566" y="411225"/>
          <a:ext cx="295040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284">
                  <a:extLst>
                    <a:ext uri="{9D8B030D-6E8A-4147-A177-3AD203B41FA5}">
                      <a16:colId xmlns:a16="http://schemas.microsoft.com/office/drawing/2014/main" val="1217752354"/>
                    </a:ext>
                  </a:extLst>
                </a:gridCol>
                <a:gridCol w="2135122">
                  <a:extLst>
                    <a:ext uri="{9D8B030D-6E8A-4147-A177-3AD203B41FA5}">
                      <a16:colId xmlns:a16="http://schemas.microsoft.com/office/drawing/2014/main" val="192276368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Exploring Character Evaluation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43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Exploring Personal 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711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Exploring Physical Literacy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15728"/>
                  </a:ext>
                </a:extLst>
              </a:tr>
            </a:tbl>
          </a:graphicData>
        </a:graphic>
      </p:graphicFrame>
      <p:sp>
        <p:nvSpPr>
          <p:cNvPr id="111" name="Oval 110">
            <a:extLst>
              <a:ext uri="{FF2B5EF4-FFF2-40B4-BE49-F238E27FC236}">
                <a16:creationId xmlns:a16="http://schemas.microsoft.com/office/drawing/2014/main" id="{C4748C6D-B511-4CD2-F4A7-5D4130057D4B}"/>
              </a:ext>
            </a:extLst>
          </p:cNvPr>
          <p:cNvSpPr/>
          <p:nvPr/>
        </p:nvSpPr>
        <p:spPr>
          <a:xfrm>
            <a:off x="1591269" y="6354183"/>
            <a:ext cx="1214980" cy="13048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9B8B6F21-08C4-D2FF-41C6-DF6B2BA83CFA}"/>
              </a:ext>
            </a:extLst>
          </p:cNvPr>
          <p:cNvSpPr/>
          <p:nvPr/>
        </p:nvSpPr>
        <p:spPr>
          <a:xfrm>
            <a:off x="1771486" y="6550170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9</a:t>
            </a:r>
            <a:endParaRPr lang="en-US" dirty="0"/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7DB67208-682E-EC7D-2C0D-6F32C6A74B5E}"/>
              </a:ext>
            </a:extLst>
          </p:cNvPr>
          <p:cNvCxnSpPr>
            <a:cxnSpLocks/>
          </p:cNvCxnSpPr>
          <p:nvPr/>
        </p:nvCxnSpPr>
        <p:spPr>
          <a:xfrm flipH="1" flipV="1">
            <a:off x="8013411" y="13687118"/>
            <a:ext cx="39786" cy="424825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A5A34CC3-BC37-7A0F-7241-15359D4AEAA2}"/>
              </a:ext>
            </a:extLst>
          </p:cNvPr>
          <p:cNvSpPr txBox="1"/>
          <p:nvPr/>
        </p:nvSpPr>
        <p:spPr>
          <a:xfrm>
            <a:off x="2982453" y="8524367"/>
            <a:ext cx="435585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Developing resilience through rugby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4D2E941-F43B-955B-63BF-BF3D630B3BAE}"/>
              </a:ext>
            </a:extLst>
          </p:cNvPr>
          <p:cNvCxnSpPr>
            <a:cxnSpLocks/>
          </p:cNvCxnSpPr>
          <p:nvPr/>
        </p:nvCxnSpPr>
        <p:spPr>
          <a:xfrm flipV="1">
            <a:off x="7186770" y="9269674"/>
            <a:ext cx="0" cy="60523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E27F3035-A654-C377-706A-567E2FBDA384}"/>
              </a:ext>
            </a:extLst>
          </p:cNvPr>
          <p:cNvSpPr txBox="1"/>
          <p:nvPr/>
        </p:nvSpPr>
        <p:spPr>
          <a:xfrm>
            <a:off x="5477510" y="5435217"/>
            <a:ext cx="433614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B050"/>
                </a:solidFill>
              </a:rPr>
              <a:t>Sporting etiquette through badminton</a:t>
            </a: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E6B14A-98CC-497E-B5FE-9351BCED5AC4}"/>
</file>

<file path=customXml/itemProps2.xml><?xml version="1.0" encoding="utf-8"?>
<ds:datastoreItem xmlns:ds="http://schemas.openxmlformats.org/officeDocument/2006/customXml" ds:itemID="{717CF18E-653D-4C95-B75E-6DD18814D7D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45533</TotalTime>
  <Words>183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Mrs Simms</cp:lastModifiedBy>
  <cp:revision>299</cp:revision>
  <cp:lastPrinted>2019-10-07T07:04:47Z</cp:lastPrinted>
  <dcterms:created xsi:type="dcterms:W3CDTF">2018-02-08T08:28:53Z</dcterms:created>
  <dcterms:modified xsi:type="dcterms:W3CDTF">2024-09-06T15:17:12Z</dcterms:modified>
</cp:coreProperties>
</file>