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0D8"/>
    <a:srgbClr val="BD139D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 varScale="1">
        <p:scale>
          <a:sx n="28" d="100"/>
          <a:sy n="28" d="100"/>
        </p:scale>
        <p:origin x="2994" y="114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9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>
            <a:off x="7086400" y="11814070"/>
            <a:ext cx="9049" cy="7143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96148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83036" y="292349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/>
              <a:t>Identifying and understanding customer needs</a:t>
            </a:r>
            <a:endParaRPr lang="en-US" sz="800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5791" y="13204986"/>
            <a:ext cx="3845665" cy="2184400"/>
          </a:xfrm>
          <a:prstGeom prst="blockArc">
            <a:avLst>
              <a:gd name="adj1" fmla="val 10737289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609288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7" y="10416096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2372506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5298315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442546" y="3131009"/>
            <a:ext cx="3354315" cy="2143192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1" y="2525447"/>
            <a:ext cx="6683993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8630206" y="2458139"/>
            <a:ext cx="938427" cy="735967"/>
          </a:xfrm>
          <a:prstGeom prst="triangle">
            <a:avLst>
              <a:gd name="adj" fmla="val 48759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7612493" y="15941136"/>
            <a:ext cx="4648" cy="4625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7355366" y="15341629"/>
            <a:ext cx="1" cy="4162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5222257" y="16036628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021546" y="15938562"/>
            <a:ext cx="0" cy="4682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2102787" y="409880"/>
            <a:ext cx="564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Learning Journey</a:t>
            </a:r>
          </a:p>
        </p:txBody>
      </p: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>
            <a:off x="2469189" y="15192313"/>
            <a:ext cx="0" cy="4918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E84EC7A0-1EC3-489B-B564-99132653BA00}"/>
              </a:ext>
            </a:extLst>
          </p:cNvPr>
          <p:cNvCxnSpPr>
            <a:cxnSpLocks/>
          </p:cNvCxnSpPr>
          <p:nvPr/>
        </p:nvCxnSpPr>
        <p:spPr>
          <a:xfrm>
            <a:off x="680305" y="13376622"/>
            <a:ext cx="382541" cy="2951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>
            <a:off x="1198811" y="12388911"/>
            <a:ext cx="316125" cy="5332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>
            <a:off x="7968902" y="11709143"/>
            <a:ext cx="436811" cy="55941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>
            <a:off x="7146677" y="12283212"/>
            <a:ext cx="6366" cy="3634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V="1">
            <a:off x="5184079" y="12744929"/>
            <a:ext cx="3357" cy="4700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3440238" y="12171248"/>
            <a:ext cx="0" cy="446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>
            <a:off x="4971367" y="12161657"/>
            <a:ext cx="9995" cy="3865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Straight Connector 62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>
            <a:off x="3529985" y="5072304"/>
            <a:ext cx="10513" cy="4708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4003199" y="12769259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836" y="293257"/>
            <a:ext cx="1105236" cy="1043343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91" y="317108"/>
            <a:ext cx="1105236" cy="1043343"/>
          </a:xfrm>
          <a:prstGeom prst="rect">
            <a:avLst/>
          </a:prstGeom>
        </p:spPr>
      </p:pic>
      <p:grpSp>
        <p:nvGrpSpPr>
          <p:cNvPr id="67" name="Group 66"/>
          <p:cNvGrpSpPr/>
          <p:nvPr/>
        </p:nvGrpSpPr>
        <p:grpSpPr>
          <a:xfrm>
            <a:off x="8129323" y="15316981"/>
            <a:ext cx="1214980" cy="1304869"/>
            <a:chOff x="8052593" y="6682157"/>
            <a:chExt cx="1214980" cy="1304869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ACF0C630-75E2-F848-B9E5-7E5905E2C993}"/>
                </a:ext>
              </a:extLst>
            </p:cNvPr>
            <p:cNvSpPr/>
            <p:nvPr/>
          </p:nvSpPr>
          <p:spPr>
            <a:xfrm>
              <a:off x="8052593" y="6682157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7258FC4-E633-1F40-B961-0AFD7DEF4AD4}"/>
                </a:ext>
              </a:extLst>
            </p:cNvPr>
            <p:cNvSpPr/>
            <p:nvPr/>
          </p:nvSpPr>
          <p:spPr>
            <a:xfrm>
              <a:off x="8231760" y="6899587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876261" y="16301207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Integers and negatives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667499" y="14717281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Simplifying Expressions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765788" y="1179422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Angles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692408" y="1175714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Functions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429111" y="13450495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Linear Equations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69391" y="1201560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Ratio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-14375" y="1291396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Formulae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72958" y="1572050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Circles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830267" y="1482205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Percentages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130720" y="165399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Measure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976809" y="14670127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Rounding and estimating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527565" y="1653714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Number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285740" y="1485351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Fractions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390669" y="1489811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Brackets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745449" y="1632428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Properties of Number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075773" y="1317822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Data handling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557054" y="11712227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Data presentation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935503" y="1335984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Proportion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227423" y="1174365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Probability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4160459" y="1163854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Straight Line Graphs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4526280" y="1321293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Sequences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398741" y="13110444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Parallel Lines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8217360" y="12814463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3D Properties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603340" y="11380500"/>
            <a:ext cx="1771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Transformations</a:t>
            </a:r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2385347" y="12102125"/>
            <a:ext cx="0" cy="446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V="1">
            <a:off x="2073243" y="12835281"/>
            <a:ext cx="0" cy="8234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2739502" y="12805866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6540657" y="12816673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  <a:stCxn id="122" idx="2"/>
          </p:cNvCxnSpPr>
          <p:nvPr/>
        </p:nvCxnSpPr>
        <p:spPr>
          <a:xfrm>
            <a:off x="5913223" y="12112987"/>
            <a:ext cx="0" cy="3789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V="1">
            <a:off x="7719439" y="12744929"/>
            <a:ext cx="28747" cy="4205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572662" y="14174804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Order of Operations</a:t>
            </a:r>
          </a:p>
        </p:txBody>
      </p: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V="1">
            <a:off x="955909" y="15325079"/>
            <a:ext cx="552618" cy="4327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3883106" y="15989129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  <a:stCxn id="118" idx="0"/>
          </p:cNvCxnSpPr>
          <p:nvPr/>
        </p:nvCxnSpPr>
        <p:spPr>
          <a:xfrm flipV="1">
            <a:off x="6431249" y="15945231"/>
            <a:ext cx="0" cy="3790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>
            <a:off x="4998747" y="15267443"/>
            <a:ext cx="9888" cy="63773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>
            <a:off x="3691041" y="15418837"/>
            <a:ext cx="0" cy="3809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>
            <a:off x="6134391" y="15325079"/>
            <a:ext cx="0" cy="3809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>
            <a:off x="6574817" y="7086419"/>
            <a:ext cx="9049" cy="7143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angle 169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830296" y="10205490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Block Arc 168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212112" y="8062734"/>
            <a:ext cx="3326268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1" name="Block Arc 170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295579" y="5535390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805471" y="7491800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7428053" y="10474825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4485444" y="10550007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154084" y="10612217"/>
            <a:ext cx="0" cy="4682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  <a:stCxn id="190" idx="2"/>
          </p:cNvCxnSpPr>
          <p:nvPr/>
        </p:nvCxnSpPr>
        <p:spPr>
          <a:xfrm>
            <a:off x="706086" y="8446833"/>
            <a:ext cx="316125" cy="5332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H="1" flipV="1">
            <a:off x="8635764" y="6939034"/>
            <a:ext cx="559156" cy="2011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>
            <a:off x="7359558" y="7387852"/>
            <a:ext cx="6366" cy="3634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V="1">
            <a:off x="5907862" y="7864223"/>
            <a:ext cx="3357" cy="4700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4339586" y="7299453"/>
            <a:ext cx="0" cy="446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>
            <a:off x="5695150" y="7280951"/>
            <a:ext cx="9995" cy="3865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4726982" y="7888553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6688252" y="10995426"/>
            <a:ext cx="170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Integers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1795575" y="816655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Angles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361633" y="85519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Functions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20286" y="780050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Linear Equations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1288608" y="919974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Ratio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1660871" y="959063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Formulae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2793143" y="1103795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Percentages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3459868" y="963846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Measure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4436885" y="969861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Number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5448591" y="964438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Brackets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6309249" y="827531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Data handling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5380038" y="6810344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Cumulative Frequency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5259329" y="835655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Proportion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4095153" y="700664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Probability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2769319" y="8207786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Straight Line Graphs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2933057" y="702529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Sequences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1813325" y="685702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Parallel Lines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6574817" y="700085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Quadratics</a:t>
            </a:r>
          </a:p>
        </p:txBody>
      </p: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3109130" y="7221419"/>
            <a:ext cx="0" cy="446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1408113" y="8260748"/>
            <a:ext cx="402663" cy="3232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3463285" y="7925160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7117049" y="7907707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7752520" y="7894904"/>
            <a:ext cx="464840" cy="30681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8414387" y="7443597"/>
            <a:ext cx="356225" cy="31790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5515230" y="10578042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7777933" y="9730283"/>
            <a:ext cx="1214980" cy="1304869"/>
            <a:chOff x="8052593" y="6682157"/>
            <a:chExt cx="1214980" cy="1304869"/>
          </a:xfrm>
        </p:grpSpPr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ACF0C630-75E2-F848-B9E5-7E5905E2C993}"/>
                </a:ext>
              </a:extLst>
            </p:cNvPr>
            <p:cNvSpPr/>
            <p:nvPr/>
          </p:nvSpPr>
          <p:spPr>
            <a:xfrm>
              <a:off x="8052593" y="6682157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37258FC4-E633-1F40-B961-0AFD7DEF4AD4}"/>
                </a:ext>
              </a:extLst>
            </p:cNvPr>
            <p:cNvSpPr/>
            <p:nvPr/>
          </p:nvSpPr>
          <p:spPr>
            <a:xfrm>
              <a:off x="8231760" y="6899587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7093707" y="9925178"/>
            <a:ext cx="1" cy="4162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>
            <a:off x="3066756" y="9986779"/>
            <a:ext cx="0" cy="4918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6498999" y="9290881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Simplifying Expressions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602808" y="10853301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Order of Operations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1489911" y="110718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Circles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3884807" y="10790002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Rounding and estimating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4891782" y="1100750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Fractions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5905865" y="10819728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Properties of Number</a:t>
            </a:r>
          </a:p>
        </p:txBody>
      </p: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>
            <a:off x="5945243" y="9916395"/>
            <a:ext cx="10175" cy="48564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>
            <a:off x="4054841" y="9931914"/>
            <a:ext cx="0" cy="3809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  <a:stCxn id="252" idx="0"/>
          </p:cNvCxnSpPr>
          <p:nvPr/>
        </p:nvCxnSpPr>
        <p:spPr>
          <a:xfrm flipV="1">
            <a:off x="6591665" y="10612217"/>
            <a:ext cx="0" cy="2075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-83798" y="4174705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Linear Equations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831213" y="605698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Formulae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633641" y="4343388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Order of Operations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971326" y="612188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Circles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025200" y="616302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Percentages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506019" y="471566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Measure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4191617" y="5930904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Rounding and estimating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4564688" y="470383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Number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5636572" y="466608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Fractions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6564856" y="601538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Brackets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6704726" y="450658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Properties of Number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6751638" y="1709583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Simultaneous Equations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95178" y="2541921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Straight Line Graphs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1517013" y="396081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Polygons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7065035" y="3177286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3D Properties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7677162" y="4959507"/>
            <a:ext cx="1214980" cy="1304869"/>
            <a:chOff x="12910430" y="5750177"/>
            <a:chExt cx="1214980" cy="1304869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ACF0C630-75E2-F848-B9E5-7E5905E2C993}"/>
                </a:ext>
              </a:extLst>
            </p:cNvPr>
            <p:cNvSpPr/>
            <p:nvPr/>
          </p:nvSpPr>
          <p:spPr>
            <a:xfrm>
              <a:off x="12910430" y="5750177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37258FC4-E633-1F40-B961-0AFD7DEF4AD4}"/>
                </a:ext>
              </a:extLst>
            </p:cNvPr>
            <p:cNvSpPr/>
            <p:nvPr/>
          </p:nvSpPr>
          <p:spPr>
            <a:xfrm>
              <a:off x="13113168" y="5950960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7296947" y="5579260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7103888" y="5098622"/>
            <a:ext cx="1" cy="4162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4699934" y="5596860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1960567" y="5553582"/>
            <a:ext cx="0" cy="4682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>
            <a:off x="2258462" y="4970288"/>
            <a:ext cx="0" cy="4918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E84EC7A0-1EC3-489B-B564-99132653BA00}"/>
              </a:ext>
            </a:extLst>
          </p:cNvPr>
          <p:cNvCxnSpPr>
            <a:cxnSpLocks/>
          </p:cNvCxnSpPr>
          <p:nvPr/>
        </p:nvCxnSpPr>
        <p:spPr>
          <a:xfrm>
            <a:off x="1001041" y="3067738"/>
            <a:ext cx="382541" cy="2951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>
            <a:off x="1757118" y="2289955"/>
            <a:ext cx="316125" cy="5332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>
            <a:off x="7421957" y="2322511"/>
            <a:ext cx="6366" cy="3634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V="1">
            <a:off x="5970261" y="2798882"/>
            <a:ext cx="3357" cy="4700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4401985" y="2234112"/>
            <a:ext cx="0" cy="446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>
            <a:off x="6189421" y="2322641"/>
            <a:ext cx="9995" cy="3865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4789381" y="2823212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3171529" y="2156078"/>
            <a:ext cx="0" cy="446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V="1">
            <a:off x="2327158" y="2817549"/>
            <a:ext cx="23051" cy="7116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3525684" y="2859819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6698178" y="2761859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V="1">
            <a:off x="680305" y="5189163"/>
            <a:ext cx="737686" cy="5747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3218327" y="5613462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5886871" y="5637513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>
            <a:off x="5183877" y="5016960"/>
            <a:ext cx="3559" cy="45779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>
            <a:off x="6263382" y="5052834"/>
            <a:ext cx="0" cy="3809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1380546" y="16366466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Properties of number</a:t>
            </a:r>
          </a:p>
        </p:txBody>
      </p: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1246673" y="14610016"/>
            <a:ext cx="499544" cy="228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2118865" y="1309684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Inequalities</a:t>
            </a:r>
          </a:p>
        </p:txBody>
      </p: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H="1" flipV="1">
            <a:off x="8371949" y="12548177"/>
            <a:ext cx="263815" cy="2793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8152730" y="11530182"/>
            <a:ext cx="154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Constructions</a:t>
            </a:r>
          </a:p>
        </p:txBody>
      </p: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H="1">
            <a:off x="8674250" y="11578663"/>
            <a:ext cx="416124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3193579" y="10671537"/>
            <a:ext cx="0" cy="2075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2469189" y="969663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Number</a:t>
            </a:r>
          </a:p>
        </p:txBody>
      </p: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949402" y="10205490"/>
            <a:ext cx="386628" cy="3282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1270205" y="9429401"/>
            <a:ext cx="405685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TextBox 265"/>
          <p:cNvSpPr txBox="1"/>
          <p:nvPr/>
        </p:nvSpPr>
        <p:spPr>
          <a:xfrm>
            <a:off x="797831" y="710487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Inequalities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4122890" y="835354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Pythagoras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7376589" y="828218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Transformations</a:t>
            </a:r>
          </a:p>
        </p:txBody>
      </p:sp>
      <p:sp>
        <p:nvSpPr>
          <p:cNvPr id="269" name="TextBox 268"/>
          <p:cNvSpPr txBox="1"/>
          <p:nvPr/>
        </p:nvSpPr>
        <p:spPr>
          <a:xfrm>
            <a:off x="8357151" y="7794693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Similar Shapes</a:t>
            </a:r>
          </a:p>
        </p:txBody>
      </p:sp>
      <p:sp>
        <p:nvSpPr>
          <p:cNvPr id="270" name="TextBox 269"/>
          <p:cNvSpPr txBox="1"/>
          <p:nvPr/>
        </p:nvSpPr>
        <p:spPr>
          <a:xfrm>
            <a:off x="8434526" y="710000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3D Properties</a:t>
            </a:r>
          </a:p>
        </p:txBody>
      </p:sp>
      <p:sp>
        <p:nvSpPr>
          <p:cNvPr id="271" name="TextBox 270"/>
          <p:cNvSpPr txBox="1"/>
          <p:nvPr/>
        </p:nvSpPr>
        <p:spPr>
          <a:xfrm>
            <a:off x="7033639" y="6367191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Real Life Graphs</a:t>
            </a:r>
          </a:p>
        </p:txBody>
      </p:sp>
      <p:sp>
        <p:nvSpPr>
          <p:cNvPr id="273" name="TextBox 272"/>
          <p:cNvSpPr txBox="1"/>
          <p:nvPr/>
        </p:nvSpPr>
        <p:spPr>
          <a:xfrm>
            <a:off x="5452550" y="5979686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Algebraic Fractions</a:t>
            </a:r>
          </a:p>
        </p:txBody>
      </p:sp>
      <p:sp>
        <p:nvSpPr>
          <p:cNvPr id="274" name="TextBox 273"/>
          <p:cNvSpPr txBox="1"/>
          <p:nvPr/>
        </p:nvSpPr>
        <p:spPr>
          <a:xfrm>
            <a:off x="2513207" y="476685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Number</a:t>
            </a:r>
          </a:p>
        </p:txBody>
      </p:sp>
      <p:sp>
        <p:nvSpPr>
          <p:cNvPr id="275" name="TextBox 274"/>
          <p:cNvSpPr txBox="1"/>
          <p:nvPr/>
        </p:nvSpPr>
        <p:spPr>
          <a:xfrm>
            <a:off x="145413" y="543373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Ratio</a:t>
            </a:r>
          </a:p>
        </p:txBody>
      </p:sp>
      <p:sp>
        <p:nvSpPr>
          <p:cNvPr id="276" name="TextBox 275"/>
          <p:cNvSpPr txBox="1"/>
          <p:nvPr/>
        </p:nvSpPr>
        <p:spPr>
          <a:xfrm>
            <a:off x="19373" y="492331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Functions</a:t>
            </a:r>
          </a:p>
        </p:txBody>
      </p:sp>
      <p:sp>
        <p:nvSpPr>
          <p:cNvPr id="277" name="TextBox 276"/>
          <p:cNvSpPr txBox="1"/>
          <p:nvPr/>
        </p:nvSpPr>
        <p:spPr>
          <a:xfrm>
            <a:off x="-20679" y="365102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Inequalities</a:t>
            </a:r>
          </a:p>
        </p:txBody>
      </p:sp>
      <p:sp>
        <p:nvSpPr>
          <p:cNvPr id="279" name="TextBox 278"/>
          <p:cNvSpPr txBox="1"/>
          <p:nvPr/>
        </p:nvSpPr>
        <p:spPr>
          <a:xfrm>
            <a:off x="1736034" y="337575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Sequences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990090" y="200050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Pythagoras</a:t>
            </a:r>
          </a:p>
        </p:txBody>
      </p:sp>
      <p:sp>
        <p:nvSpPr>
          <p:cNvPr id="281" name="TextBox 280"/>
          <p:cNvSpPr txBox="1"/>
          <p:nvPr/>
        </p:nvSpPr>
        <p:spPr>
          <a:xfrm>
            <a:off x="2518861" y="3179983"/>
            <a:ext cx="1486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Trigonometry</a:t>
            </a:r>
          </a:p>
        </p:txBody>
      </p:sp>
      <p:sp>
        <p:nvSpPr>
          <p:cNvPr id="282" name="TextBox 281"/>
          <p:cNvSpPr txBox="1"/>
          <p:nvPr/>
        </p:nvSpPr>
        <p:spPr>
          <a:xfrm>
            <a:off x="2154084" y="188609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Probability</a:t>
            </a:r>
          </a:p>
        </p:txBody>
      </p:sp>
      <p:sp>
        <p:nvSpPr>
          <p:cNvPr id="283" name="TextBox 282"/>
          <p:cNvSpPr txBox="1"/>
          <p:nvPr/>
        </p:nvSpPr>
        <p:spPr>
          <a:xfrm>
            <a:off x="3384636" y="188171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Proportion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3824548" y="3164693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Cumulative Frequency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4460823" y="1779873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Data handling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5052445" y="326715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Quadratics</a:t>
            </a:r>
          </a:p>
        </p:txBody>
      </p:sp>
      <p:sp>
        <p:nvSpPr>
          <p:cNvPr id="287" name="TextBox 286"/>
          <p:cNvSpPr txBox="1"/>
          <p:nvPr/>
        </p:nvSpPr>
        <p:spPr>
          <a:xfrm>
            <a:off x="5503621" y="179684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Transformations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6066564" y="320602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Similar Shapes</a:t>
            </a:r>
          </a:p>
        </p:txBody>
      </p:sp>
      <p:sp>
        <p:nvSpPr>
          <p:cNvPr id="289" name="TextBox 288"/>
          <p:cNvSpPr txBox="1"/>
          <p:nvPr/>
        </p:nvSpPr>
        <p:spPr>
          <a:xfrm>
            <a:off x="7897295" y="1665243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Real Life Graphs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8220872" y="3320808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Constructions</a:t>
            </a:r>
          </a:p>
        </p:txBody>
      </p: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>
            <a:off x="5103573" y="10014203"/>
            <a:ext cx="10175" cy="48564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>
            <a:off x="2406699" y="9906232"/>
            <a:ext cx="0" cy="3809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406699" y="7792472"/>
            <a:ext cx="0" cy="4682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2752146" y="7159057"/>
            <a:ext cx="0" cy="446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  <a:stCxn id="266" idx="2"/>
          </p:cNvCxnSpPr>
          <p:nvPr/>
        </p:nvCxnSpPr>
        <p:spPr>
          <a:xfrm>
            <a:off x="1483631" y="7474211"/>
            <a:ext cx="208777" cy="1932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>
            <a:off x="4181319" y="5048083"/>
            <a:ext cx="3559" cy="45779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V="1">
            <a:off x="1153238" y="5409085"/>
            <a:ext cx="646282" cy="16200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  <a:endCxn id="147" idx="3"/>
          </p:cNvCxnSpPr>
          <p:nvPr/>
        </p:nvCxnSpPr>
        <p:spPr>
          <a:xfrm>
            <a:off x="874688" y="4490063"/>
            <a:ext cx="413114" cy="78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864148" y="3941136"/>
            <a:ext cx="497485" cy="504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>
            <a:off x="5223177" y="2287179"/>
            <a:ext cx="9995" cy="3865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7604688" y="2982031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8544832" y="2955425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8394413" y="2299066"/>
            <a:ext cx="10826" cy="4141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TextBox 303"/>
          <p:cNvSpPr txBox="1"/>
          <p:nvPr/>
        </p:nvSpPr>
        <p:spPr>
          <a:xfrm>
            <a:off x="8344041" y="6304283"/>
            <a:ext cx="154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Constructions</a:t>
            </a:r>
          </a:p>
        </p:txBody>
      </p: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  <a:endCxn id="271" idx="3"/>
          </p:cNvCxnSpPr>
          <p:nvPr/>
        </p:nvCxnSpPr>
        <p:spPr>
          <a:xfrm>
            <a:off x="8056495" y="6680485"/>
            <a:ext cx="348744" cy="987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H="1">
            <a:off x="8622022" y="6657360"/>
            <a:ext cx="641414" cy="162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8"/>
          <p:cNvSpPr txBox="1"/>
          <p:nvPr/>
        </p:nvSpPr>
        <p:spPr>
          <a:xfrm>
            <a:off x="3455232" y="939263"/>
            <a:ext cx="2807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237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4475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1713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8951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6188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83426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0663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7902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/>
              <a:t>KS3 Maths</a:t>
            </a:r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8" ma:contentTypeDescription="Create a new document." ma:contentTypeScope="" ma:versionID="128cbba7d7b969790eed124b066b4716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444bed5e30ae8852ea223d6d792cf48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ea0db1e-6074-4392-8ead-a15cfd0464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e63ae3a-8fb2-4425-9368-146fce48696f}" ma:internalName="TaxCatchAll" ma:showField="CatchAllData" ma:web="912e7bfb-0f1d-4096-82cb-c34f89414f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c74df8-1e46-45b4-bd67-b5e67cb8cfb2">
      <Terms xmlns="http://schemas.microsoft.com/office/infopath/2007/PartnerControls"/>
    </lcf76f155ced4ddcb4097134ff3c332f>
    <TaxCatchAll xmlns="912e7bfb-0f1d-4096-82cb-c34f89414f40" xsi:nil="true"/>
    <SharedWithUsers xmlns="912e7bfb-0f1d-4096-82cb-c34f89414f40">
      <UserInfo>
        <DisplayName/>
        <AccountId xsi:nil="true"/>
        <AccountType/>
      </UserInfo>
    </SharedWithUsers>
    <MediaLengthInSeconds xmlns="91c74df8-1e46-45b4-bd67-b5e67cb8cfb2" xsi:nil="true"/>
  </documentManagement>
</p:properties>
</file>

<file path=customXml/itemProps1.xml><?xml version="1.0" encoding="utf-8"?>
<ds:datastoreItem xmlns:ds="http://schemas.openxmlformats.org/officeDocument/2006/customXml" ds:itemID="{B52784C9-FB87-4113-A02A-CCA0BFC43593}"/>
</file>

<file path=customXml/itemProps2.xml><?xml version="1.0" encoding="utf-8"?>
<ds:datastoreItem xmlns:ds="http://schemas.openxmlformats.org/officeDocument/2006/customXml" ds:itemID="{F79876B7-C639-4D2C-BED3-7BF6CADE086F}"/>
</file>

<file path=customXml/itemProps3.xml><?xml version="1.0" encoding="utf-8"?>
<ds:datastoreItem xmlns:ds="http://schemas.openxmlformats.org/officeDocument/2006/customXml" ds:itemID="{DFC82D00-4F04-4AD7-81DF-BC727B20B18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15557</TotalTime>
  <Words>157</Words>
  <Application>Microsoft Office PowerPoint</Application>
  <PresentationFormat>Custom</PresentationFormat>
  <Paragraphs>99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Lee Peachey</dc:creator>
  <cp:lastModifiedBy>Mr Gradwell</cp:lastModifiedBy>
  <cp:revision>296</cp:revision>
  <cp:lastPrinted>2022-11-08T10:10:24Z</cp:lastPrinted>
  <dcterms:created xsi:type="dcterms:W3CDTF">2018-02-08T08:28:53Z</dcterms:created>
  <dcterms:modified xsi:type="dcterms:W3CDTF">2023-07-05T13:14:03Z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0x0101006BAE7ED6C182ED408A69B174A1B81E82</vt:lpwstr>
  </property>
  <property fmtid="{D5CDD505-2E9C-101B-9397-08002B2CF9AE}" pid="3" name="Order">
    <vt:r8>4465200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MediaServiceImageTags">
    <vt:lpwstr/>
  </property>
</Properties>
</file>