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28" d="100"/>
          <a:sy n="28" d="100"/>
        </p:scale>
        <p:origin x="2994" y="114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181407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96148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83036" y="292349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5791" y="13204986"/>
            <a:ext cx="3845665" cy="2184400"/>
          </a:xfrm>
          <a:prstGeom prst="blockArc">
            <a:avLst>
              <a:gd name="adj1" fmla="val 10737289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60928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041609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237250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5298315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442546" y="3131009"/>
            <a:ext cx="3354315" cy="2143192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1" y="2525447"/>
            <a:ext cx="6683993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8630206" y="2458139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7612493" y="15941136"/>
            <a:ext cx="4648" cy="4625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7355366" y="15341629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222257" y="16036628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021546" y="1593856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Journey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469189" y="15192313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>
            <a:off x="680305" y="13376622"/>
            <a:ext cx="382541" cy="2951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1198811" y="12388911"/>
            <a:ext cx="316125" cy="5332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>
            <a:off x="7968902" y="11709143"/>
            <a:ext cx="436811" cy="5594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146677" y="12283212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184079" y="12744929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440238" y="12171248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4971367" y="12161657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3529985" y="5072304"/>
            <a:ext cx="10513" cy="470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003199" y="1276925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8129323" y="15316981"/>
            <a:ext cx="1214980" cy="1304869"/>
            <a:chOff x="8052593" y="6682157"/>
            <a:chExt cx="1214980" cy="1304869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8231760" y="689958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876261" y="1630120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Integers and negatives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667499" y="1471728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Simplifying Expressions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765788" y="1179422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Angles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692408" y="1175714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Functions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429111" y="1345049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Linear Equations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69391" y="1201560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Ratio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-14375" y="1291396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Formulae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2958" y="1572050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Circles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830267" y="1482205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Percentages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130720" y="165399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Measure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976809" y="14670127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Rounding and estimating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527565" y="1653714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Number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285740" y="1485351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Fractions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390669" y="1489811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Brackets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45449" y="1632428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Properties of Number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075773" y="1317822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Data handling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557054" y="1171222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Data presentation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935503" y="1335984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Proportion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227423" y="1174365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Probability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160459" y="1163854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Straight Line Graphs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4526280" y="1321293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Sequences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398741" y="1311044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Parallel Lines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217360" y="1281446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3D Properties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603340" y="11380500"/>
            <a:ext cx="1771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Transformations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2385347" y="12102125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073243" y="12835281"/>
            <a:ext cx="0" cy="8234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2739502" y="12805866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6540657" y="12816673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5913223" y="12112987"/>
            <a:ext cx="0" cy="3789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7719439" y="12744929"/>
            <a:ext cx="28747" cy="4205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572662" y="1417480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Order of Operations</a:t>
            </a: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955909" y="15325079"/>
            <a:ext cx="552618" cy="4327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3883106" y="15989129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  <a:stCxn id="118" idx="0"/>
          </p:cNvCxnSpPr>
          <p:nvPr/>
        </p:nvCxnSpPr>
        <p:spPr>
          <a:xfrm flipV="1">
            <a:off x="6431249" y="15945231"/>
            <a:ext cx="0" cy="3790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4998747" y="15267443"/>
            <a:ext cx="9888" cy="6377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3691041" y="15418837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6134391" y="15325079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6574817" y="7086419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830296" y="10205490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Block Arc 168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212112" y="8062734"/>
            <a:ext cx="3326268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1" name="Block Arc 170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295579" y="553539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805471" y="7491800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428053" y="10474825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485444" y="10550007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154084" y="10612217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  <a:stCxn id="190" idx="2"/>
          </p:cNvCxnSpPr>
          <p:nvPr/>
        </p:nvCxnSpPr>
        <p:spPr>
          <a:xfrm>
            <a:off x="706086" y="8446833"/>
            <a:ext cx="316125" cy="5332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8635764" y="6939034"/>
            <a:ext cx="559156" cy="2011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359558" y="7387852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907862" y="7864223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4339586" y="7299453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695150" y="7280951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726982" y="7888553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6688252" y="10995426"/>
            <a:ext cx="170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Integers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795575" y="816655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Angles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361633" y="855197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Functions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0286" y="78005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Linear Equations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1288608" y="919974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Ratio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1660871" y="959063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Formulae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2793143" y="1103795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Percentages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3459868" y="963846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Measure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4436885" y="969861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Number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5448591" y="964438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Brackets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309249" y="827531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Data handling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5380038" y="681034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Cumulative Frequency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5259329" y="835655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Proportion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4095153" y="700664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Probability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2769319" y="820778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Straight Line Graphs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933057" y="702529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Sequences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813325" y="685702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Parallel Lines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574817" y="700085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Quadratics</a:t>
            </a: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109130" y="7221419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1408113" y="8260748"/>
            <a:ext cx="402663" cy="3232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3463285" y="7925160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117049" y="7907707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752520" y="7894904"/>
            <a:ext cx="464840" cy="3068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8414387" y="7443597"/>
            <a:ext cx="356225" cy="3179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515230" y="10578042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7777933" y="9730283"/>
            <a:ext cx="1214980" cy="1304869"/>
            <a:chOff x="8052593" y="6682157"/>
            <a:chExt cx="1214980" cy="1304869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8231760" y="689958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7093707" y="9925178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3066756" y="9986779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6498999" y="929088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Simplifying Expressions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602808" y="1085330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Order of Operations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1489911" y="1107187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Circles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3884807" y="10790002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Rounding and estimating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4891782" y="1100750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Fractions</a:t>
            </a:r>
          </a:p>
        </p:txBody>
      </p:sp>
      <p:sp>
        <p:nvSpPr>
          <p:cNvPr id="252" name="TextBox 251"/>
          <p:cNvSpPr txBox="1"/>
          <p:nvPr/>
        </p:nvSpPr>
        <p:spPr>
          <a:xfrm>
            <a:off x="5905865" y="1081972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Properties of Number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5945243" y="9916395"/>
            <a:ext cx="10175" cy="485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4054841" y="9931914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  <a:stCxn id="252" idx="0"/>
          </p:cNvCxnSpPr>
          <p:nvPr/>
        </p:nvCxnSpPr>
        <p:spPr>
          <a:xfrm flipV="1">
            <a:off x="6591665" y="10612217"/>
            <a:ext cx="0" cy="2075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-83798" y="417470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Linear Equations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831213" y="605698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Formulae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633641" y="434338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Order of Operations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1971326" y="612188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Circles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025200" y="616302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Percentages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506019" y="471566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Measure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4191617" y="5930904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Rounding and estimating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4564688" y="470383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Number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5636572" y="466608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Fractions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6564856" y="601538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Brackets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6704726" y="450658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Properties of Number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6751638" y="170958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Simultaneous Equations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95178" y="254192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Straight Line Graphs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1517013" y="396081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Polygons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7065035" y="317728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3D Properties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7677162" y="4959507"/>
            <a:ext cx="1214980" cy="1304869"/>
            <a:chOff x="12910430" y="5750177"/>
            <a:chExt cx="1214980" cy="1304869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12910430" y="575017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13113168" y="595096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296947" y="557926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7103888" y="5098622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699934" y="5596860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960567" y="555358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258462" y="4970288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>
            <a:off x="1001041" y="3067738"/>
            <a:ext cx="382541" cy="2951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1757118" y="2289955"/>
            <a:ext cx="316125" cy="5332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421957" y="2322511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970261" y="2798882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4401985" y="2234112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6189421" y="2322641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789381" y="2823212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171529" y="2156078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327158" y="2817549"/>
            <a:ext cx="23051" cy="7116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3525684" y="285981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6698178" y="276185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680305" y="5189163"/>
            <a:ext cx="737686" cy="574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3218327" y="5613462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886871" y="5637513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5183877" y="5016960"/>
            <a:ext cx="3559" cy="4577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6263382" y="5052834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1380546" y="1636646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Properties of number</a:t>
            </a:r>
          </a:p>
        </p:txBody>
      </p: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1246673" y="14610016"/>
            <a:ext cx="499544" cy="22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2118865" y="1309684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Inequalities</a:t>
            </a:r>
          </a:p>
        </p:txBody>
      </p: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8371949" y="12548177"/>
            <a:ext cx="263815" cy="2793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8152730" y="11530182"/>
            <a:ext cx="154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Constructions</a:t>
            </a:r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>
            <a:off x="8674250" y="11578663"/>
            <a:ext cx="416124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3193579" y="10671537"/>
            <a:ext cx="0" cy="2075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2469189" y="969663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Number</a:t>
            </a: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949402" y="10205490"/>
            <a:ext cx="386628" cy="3282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270205" y="9429401"/>
            <a:ext cx="405685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797831" y="710487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Inequalities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4122890" y="835354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Pythagoras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7376589" y="828218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Transformations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8357151" y="779469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Similar Shapes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8434526" y="71000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3D Properties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7033639" y="636719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Real Life Graphs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5452550" y="597968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Algebraic Fractions</a:t>
            </a:r>
          </a:p>
        </p:txBody>
      </p:sp>
      <p:sp>
        <p:nvSpPr>
          <p:cNvPr id="274" name="TextBox 273"/>
          <p:cNvSpPr txBox="1"/>
          <p:nvPr/>
        </p:nvSpPr>
        <p:spPr>
          <a:xfrm>
            <a:off x="2513207" y="476685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Number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145413" y="543373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Ratio</a:t>
            </a:r>
          </a:p>
        </p:txBody>
      </p:sp>
      <p:sp>
        <p:nvSpPr>
          <p:cNvPr id="276" name="TextBox 275"/>
          <p:cNvSpPr txBox="1"/>
          <p:nvPr/>
        </p:nvSpPr>
        <p:spPr>
          <a:xfrm>
            <a:off x="19373" y="492331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Functions</a:t>
            </a:r>
          </a:p>
        </p:txBody>
      </p:sp>
      <p:sp>
        <p:nvSpPr>
          <p:cNvPr id="277" name="TextBox 276"/>
          <p:cNvSpPr txBox="1"/>
          <p:nvPr/>
        </p:nvSpPr>
        <p:spPr>
          <a:xfrm>
            <a:off x="-20679" y="365102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Inequalities</a:t>
            </a:r>
          </a:p>
        </p:txBody>
      </p:sp>
      <p:sp>
        <p:nvSpPr>
          <p:cNvPr id="279" name="TextBox 278"/>
          <p:cNvSpPr txBox="1"/>
          <p:nvPr/>
        </p:nvSpPr>
        <p:spPr>
          <a:xfrm>
            <a:off x="1736034" y="337575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Sequences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990090" y="200050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Pythagoras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2518861" y="3179983"/>
            <a:ext cx="1486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Trigonometry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2154084" y="188609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Probability</a:t>
            </a:r>
          </a:p>
        </p:txBody>
      </p:sp>
      <p:sp>
        <p:nvSpPr>
          <p:cNvPr id="283" name="TextBox 282"/>
          <p:cNvSpPr txBox="1"/>
          <p:nvPr/>
        </p:nvSpPr>
        <p:spPr>
          <a:xfrm>
            <a:off x="3384636" y="188171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Proportion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3824548" y="316469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Cumulative Frequency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4460823" y="177987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Data handling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5052445" y="326715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Quadratics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5503621" y="179684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Transformations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6066564" y="320602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Similar Shapes</a:t>
            </a:r>
          </a:p>
        </p:txBody>
      </p:sp>
      <p:sp>
        <p:nvSpPr>
          <p:cNvPr id="289" name="TextBox 288"/>
          <p:cNvSpPr txBox="1"/>
          <p:nvPr/>
        </p:nvSpPr>
        <p:spPr>
          <a:xfrm>
            <a:off x="7897295" y="166524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Real Life Graphs</a:t>
            </a:r>
          </a:p>
        </p:txBody>
      </p:sp>
      <p:sp>
        <p:nvSpPr>
          <p:cNvPr id="290" name="TextBox 289"/>
          <p:cNvSpPr txBox="1"/>
          <p:nvPr/>
        </p:nvSpPr>
        <p:spPr>
          <a:xfrm>
            <a:off x="8220872" y="332080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Constructions</a:t>
            </a:r>
          </a:p>
        </p:txBody>
      </p: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5103573" y="10014203"/>
            <a:ext cx="10175" cy="485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2406699" y="9906232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406699" y="7792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2752146" y="7159057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  <a:stCxn id="266" idx="2"/>
          </p:cNvCxnSpPr>
          <p:nvPr/>
        </p:nvCxnSpPr>
        <p:spPr>
          <a:xfrm>
            <a:off x="1483631" y="7474211"/>
            <a:ext cx="208777" cy="1932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4181319" y="5048083"/>
            <a:ext cx="3559" cy="4577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1153238" y="5409085"/>
            <a:ext cx="646282" cy="1620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  <a:endCxn id="147" idx="3"/>
          </p:cNvCxnSpPr>
          <p:nvPr/>
        </p:nvCxnSpPr>
        <p:spPr>
          <a:xfrm>
            <a:off x="874688" y="4490063"/>
            <a:ext cx="413114" cy="78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864148" y="3941136"/>
            <a:ext cx="497485" cy="504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223177" y="2287179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604688" y="2982031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8544832" y="2955425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8394413" y="2299066"/>
            <a:ext cx="10826" cy="4141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/>
          <p:cNvSpPr txBox="1"/>
          <p:nvPr/>
        </p:nvSpPr>
        <p:spPr>
          <a:xfrm>
            <a:off x="8344041" y="6304283"/>
            <a:ext cx="154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Constructions</a:t>
            </a:r>
          </a:p>
        </p:txBody>
      </p: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  <a:endCxn id="271" idx="3"/>
          </p:cNvCxnSpPr>
          <p:nvPr/>
        </p:nvCxnSpPr>
        <p:spPr>
          <a:xfrm>
            <a:off x="8056495" y="6680485"/>
            <a:ext cx="348744" cy="98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>
            <a:off x="8622022" y="6657360"/>
            <a:ext cx="641414" cy="162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8"/>
          <p:cNvSpPr txBox="1"/>
          <p:nvPr/>
        </p:nvSpPr>
        <p:spPr>
          <a:xfrm>
            <a:off x="3455232" y="939263"/>
            <a:ext cx="2807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237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4475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171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8951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6188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3426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066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7902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/>
              <a:t>KS3 Maths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  <SharedWithUsers xmlns="912e7bfb-0f1d-4096-82cb-c34f89414f40">
      <UserInfo>
        <DisplayName/>
        <AccountId xsi:nil="true"/>
        <AccountType/>
      </UserInfo>
    </SharedWithUsers>
    <MediaLengthInSeconds xmlns="91c74df8-1e46-45b4-bd67-b5e67cb8cfb2" xsi:nil="true"/>
  </documentManagement>
</p:properties>
</file>

<file path=customXml/itemProps1.xml><?xml version="1.0" encoding="utf-8"?>
<ds:datastoreItem xmlns:ds="http://schemas.openxmlformats.org/officeDocument/2006/customXml" ds:itemID="{B52784C9-FB87-4113-A02A-CCA0BFC43593}"/>
</file>

<file path=customXml/itemProps2.xml><?xml version="1.0" encoding="utf-8"?>
<ds:datastoreItem xmlns:ds="http://schemas.openxmlformats.org/officeDocument/2006/customXml" ds:itemID="{F79876B7-C639-4D2C-BED3-7BF6CADE086F}"/>
</file>

<file path=customXml/itemProps3.xml><?xml version="1.0" encoding="utf-8"?>
<ds:datastoreItem xmlns:ds="http://schemas.openxmlformats.org/officeDocument/2006/customXml" ds:itemID="{DFC82D00-4F04-4AD7-81DF-BC727B20B18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15557</TotalTime>
  <Words>157</Words>
  <Application>Microsoft Office PowerPoint</Application>
  <PresentationFormat>Custom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Peachey</dc:creator>
  <cp:lastModifiedBy>Mr Gradwell</cp:lastModifiedBy>
  <cp:revision>296</cp:revision>
  <cp:lastPrinted>2022-11-08T10:10:24Z</cp:lastPrinted>
  <dcterms:created xsi:type="dcterms:W3CDTF">2018-02-08T08:28:53Z</dcterms:created>
  <dcterms:modified xsi:type="dcterms:W3CDTF">2023-07-05T13:14:03Z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  <property fmtid="{D5CDD505-2E9C-101B-9397-08002B2CF9AE}" pid="3" name="Order">
    <vt:r8>4465200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ediaServiceImageTags">
    <vt:lpwstr/>
  </property>
</Properties>
</file>