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50" d="100"/>
          <a:sy n="50" d="100"/>
        </p:scale>
        <p:origin x="2292" y="-235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18141" y="258987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50115" y="13349316"/>
            <a:ext cx="5942715" cy="6151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106412" y="11148764"/>
            <a:ext cx="5841604" cy="6372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02095" y="7014712"/>
            <a:ext cx="2805423" cy="240115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58077" y="6821733"/>
            <a:ext cx="5983924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17105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44571" y="4677988"/>
            <a:ext cx="5886781" cy="5595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515772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35851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10</a:t>
            </a:r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508528" y="638479"/>
            <a:ext cx="4622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GCSE Physical Education Learning Journey</a:t>
            </a: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545707"/>
            <a:ext cx="1105236" cy="10433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7000" y="16387318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Components of Fitness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5265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55700" y="16387318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Types of Training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3539791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41230" y="12643862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Skeletal System &amp; Synovial Joints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5265" y="13539791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47154" y="14206093"/>
            <a:ext cx="2291307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Health, Fitness &amp; Well-Being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27214" y="1529562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097996" y="14972036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Fitness Testing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84076" y="1450579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698027" y="14687114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Training Seasons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74587" y="11349549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364812" y="12015851"/>
            <a:ext cx="1986724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Lung Volumes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93287" y="11349549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746326" y="12015851"/>
            <a:ext cx="1713255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Structure &amp; Function of Heart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93287" y="9168324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407050" y="9834626"/>
            <a:ext cx="236349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Planes &amp; Axes of Movement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5236" y="1092416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06018" y="10600569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Blood Vessels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92098" y="10134323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706049" y="10315647"/>
            <a:ext cx="209192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EPOC/Effects of Exercise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70574" y="702619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41009" y="7692499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Guidance &amp; Feedback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9274" y="702619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258659" y="7692499"/>
            <a:ext cx="268834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Arousal &amp; Stress Management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70574" y="4844972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9274" y="4844972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232219" y="2120131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070D8"/>
                </a:solidFill>
              </a:rPr>
              <a:t>Player Conduct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660080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882806" y="6277217"/>
            <a:ext cx="435585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Motivation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88085" y="5810971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702036" y="5992295"/>
            <a:ext cx="207707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Aggression &amp; Personality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454646" y="12247859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787189" y="12427128"/>
            <a:ext cx="228921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00B050"/>
                </a:solidFill>
              </a:rPr>
              <a:t>Pathway of Air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462668" y="795760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795211" y="8136869"/>
            <a:ext cx="228921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7030A0"/>
                </a:solidFill>
              </a:rPr>
              <a:t>Goal Setting &amp; Targets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579164" y="1318107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49946" y="12857486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Injury Prevention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464864" y="466572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3917300" y="4094690"/>
            <a:ext cx="228686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070D8"/>
                </a:solidFill>
              </a:rPr>
              <a:t>Social Groups &amp; Influences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291218" y="349990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495039" y="3314577"/>
            <a:ext cx="228921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F070D8"/>
                </a:solidFill>
              </a:rPr>
              <a:t>Spectator Behaviour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944549" y="2700442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6402759" y="3634187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070D8"/>
                </a:solidFill>
              </a:rPr>
              <a:t>Technological Developments in Sport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258659" y="5539836"/>
            <a:ext cx="268834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C000"/>
                </a:solidFill>
              </a:rPr>
              <a:t>Energy &amp; Diet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848326" y="2219512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-485629" y="4295461"/>
            <a:ext cx="435585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C000"/>
                </a:solidFill>
              </a:rPr>
              <a:t>Consequences of a Sedentary Lifestyle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444815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4821703" y="1934139"/>
            <a:ext cx="2203771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070D8"/>
                </a:solidFill>
              </a:rPr>
              <a:t>Prohibited Substances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882965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882806" y="8506067"/>
            <a:ext cx="435585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Movement Analysis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1315400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8360964" y="10933177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298726" y="10609586"/>
            <a:ext cx="2106449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Mechanics of Breathing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8055598" y="2416754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5436696" y="5463747"/>
            <a:ext cx="222208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070D8"/>
                </a:solidFill>
              </a:rPr>
              <a:t>Commercialisation of Sport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8345923" y="660080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902356" y="6277218"/>
            <a:ext cx="280787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Information Processing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8355790" y="919238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7378097" y="9858690"/>
            <a:ext cx="1960897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Skill &amp; Ability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1692297" y="11357571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690540" y="12023873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Aerobic &amp; Anaerobic Exercise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1684277" y="1569695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682520" y="16363260"/>
            <a:ext cx="2004531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Principles of Training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571144" y="8825650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321086" y="8502059"/>
            <a:ext cx="2816561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Levers &amp; Mechanical Advantage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6130573" y="870078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341436" y="890157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11</a:t>
            </a:r>
            <a:endParaRPr lang="en-US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231878" y="2211288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655797" y="1716562"/>
            <a:ext cx="310121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Completion of NEA Performance Analysis Assessment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08636"/>
              </p:ext>
            </p:extLst>
          </p:nvPr>
        </p:nvGraphicFramePr>
        <p:xfrm>
          <a:off x="6033945" y="393983"/>
          <a:ext cx="344878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35">
                  <a:extLst>
                    <a:ext uri="{9D8B030D-6E8A-4147-A177-3AD203B41FA5}">
                      <a16:colId xmlns:a16="http://schemas.microsoft.com/office/drawing/2014/main" val="297576727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217752354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933488514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92276368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Applied Anatomy &amp; Physiology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Sport Psychology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43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Movement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70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Socio-Cultural Influences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711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Physical 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Health, Fitness &amp; Well-Being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15728"/>
                  </a:ext>
                </a:extLst>
              </a:tr>
            </a:tbl>
          </a:graphicData>
        </a:graphic>
      </p:graphicFrame>
      <p:sp>
        <p:nvSpPr>
          <p:cNvPr id="104" name="TextBox 103">
            <a:extLst>
              <a:ext uri="{FF2B5EF4-FFF2-40B4-BE49-F238E27FC236}">
                <a16:creationId xmlns:a16="http://schemas.microsoft.com/office/drawing/2014/main" id="{7CD8F202-027F-B306-5699-9B7D76DDEFD4}"/>
              </a:ext>
            </a:extLst>
          </p:cNvPr>
          <p:cNvSpPr txBox="1"/>
          <p:nvPr/>
        </p:nvSpPr>
        <p:spPr>
          <a:xfrm>
            <a:off x="5506767" y="14243453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Muscular System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B4DE59-BEB0-4838-8AE3-7798BA58A26E}"/>
</file>

<file path=customXml/itemProps2.xml><?xml version="1.0" encoding="utf-8"?>
<ds:datastoreItem xmlns:ds="http://schemas.openxmlformats.org/officeDocument/2006/customXml" ds:itemID="{A137E0B1-9E9A-42DE-8D54-5B982604D7A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15551</TotalTime>
  <Words>143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Miss Forsey</cp:lastModifiedBy>
  <cp:revision>292</cp:revision>
  <cp:lastPrinted>2019-10-07T07:04:47Z</cp:lastPrinted>
  <dcterms:created xsi:type="dcterms:W3CDTF">2018-02-08T08:28:53Z</dcterms:created>
  <dcterms:modified xsi:type="dcterms:W3CDTF">2022-07-13T07:14:12Z</dcterms:modified>
</cp:coreProperties>
</file>