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9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80" d="100"/>
          <a:sy n="80" d="100"/>
        </p:scale>
        <p:origin x="1398" y="-447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921" y="-284610"/>
            <a:ext cx="9975982" cy="179249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18662" y="2642305"/>
            <a:ext cx="5854586" cy="605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081465" y="2576150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21883" y="294205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3525" y="4840245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5232318">
            <a:off x="6459106" y="11307025"/>
            <a:ext cx="2593348" cy="220577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56179" y="5129564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18662" y="699911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37431" y="13089976"/>
            <a:ext cx="5733212" cy="6081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Art movements</a:t>
            </a: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21896" y="9278214"/>
            <a:ext cx="2763038" cy="216438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5792" y="4974191"/>
            <a:ext cx="347268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60" dirty="0">
                <a:solidFill>
                  <a:schemeClr val="bg1"/>
                </a:solidFill>
              </a:rPr>
              <a:t>Externally set assignment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4267425" y="674897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4388288" y="6964767"/>
            <a:ext cx="973254" cy="909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Year 13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2622233" y="2242458"/>
            <a:ext cx="14984" cy="56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1176313" y="4882899"/>
            <a:ext cx="410751" cy="4974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7063036" y="8820463"/>
            <a:ext cx="8914" cy="3285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6021398" y="6821920"/>
            <a:ext cx="0" cy="3947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6571293" y="4563946"/>
            <a:ext cx="1" cy="437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037431" y="284609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The Art Learning Journey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53" y="589724"/>
            <a:ext cx="1105236" cy="104334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478" y="607039"/>
            <a:ext cx="1105236" cy="10433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89814" y="11120296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Art movements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609263" y="1474639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2087" y="14943843"/>
            <a:ext cx="973254" cy="909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Year 12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4450531" y="12795837"/>
            <a:ext cx="254290" cy="4387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7939438" y="11048259"/>
            <a:ext cx="308626" cy="4424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7326825" y="6727665"/>
            <a:ext cx="14984" cy="56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896" y="7823644"/>
            <a:ext cx="1742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Understand how to produce a meaningful final outcome.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5835562" y="12847355"/>
            <a:ext cx="101033" cy="4066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76459" y="12071422"/>
            <a:ext cx="166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Develop a working vocab and specific key terms.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3721" y="16191833"/>
            <a:ext cx="2457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Pupils learn about presentation standards both in sketchbook and on prep sheets.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06358" y="13855863"/>
            <a:ext cx="22528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Introduction into Art disciplines; Fine Art, Printmaking, Photography, Textiles, Mixed Media and sculpture.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54241" y="11825134"/>
            <a:ext cx="13430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Contextual understanding: To understand a wide range of art movements.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019889" y="12955387"/>
            <a:ext cx="72754" cy="3643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833388" y="15906240"/>
            <a:ext cx="0" cy="402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212307" y="10959281"/>
            <a:ext cx="401265" cy="4615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617146" y="7675612"/>
            <a:ext cx="17647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Understand how to develop an idea through explorations that link to your ideas and contextual research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06219" y="9961863"/>
            <a:ext cx="1611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Experiment and explore a range of media, techniques and processes.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43021" y="7065234"/>
            <a:ext cx="496479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Personal                      investigation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617517" y="3428072"/>
            <a:ext cx="1892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Aesthetic understanding and critical judgement of work as is progresses.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59057" y="5810840"/>
            <a:ext cx="1360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Understand how to explore a broad range of Art media.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68691" y="5440854"/>
            <a:ext cx="16811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Develop imagination and creativity; Awareness of how to produce Art that is unique and imaginative, whilst linking to intentions.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356188" y="6078088"/>
            <a:ext cx="1391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Self directed study based on personal issue, interest or theme.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347344" y="5551782"/>
            <a:ext cx="1237882" cy="20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Demonstrate critical and contextual understanding of chosen theme.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4127105" y="1003845"/>
            <a:ext cx="1782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Develop ideas through sustained and focused investigations informed by contextual sources..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306431" y="2008133"/>
            <a:ext cx="1427800" cy="85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Reviewing and refining ideas as work develops</a:t>
            </a:r>
            <a:r>
              <a:rPr lang="en-GB" dirty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6942" y="3823393"/>
            <a:ext cx="17945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Record ideas, observations and insights relevant to intentions.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52432" y="1279599"/>
            <a:ext cx="1853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Present a personal and meaningful response that realises intentions. </a:t>
            </a:r>
          </a:p>
        </p:txBody>
      </p:sp>
      <p:pic>
        <p:nvPicPr>
          <p:cNvPr id="86" name="Picture 12" descr="Pen Icon 41069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24" y="3463740"/>
            <a:ext cx="1124069" cy="112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speech-bubble Icon 571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81" y="815673"/>
            <a:ext cx="845632" cy="8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Block Arc 75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5232318">
            <a:off x="6386261" y="7191574"/>
            <a:ext cx="2593348" cy="220577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9124" y="8984193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9124" y="15268886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Introduction </a:t>
            </a:r>
          </a:p>
        </p:txBody>
      </p:sp>
      <p:sp>
        <p:nvSpPr>
          <p:cNvPr id="88" name="Block Arc 87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46168" y="13407082"/>
            <a:ext cx="2763038" cy="216438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982D40-ADB8-C5F9-9379-C5C1F3FF7C86}"/>
              </a:ext>
            </a:extLst>
          </p:cNvPr>
          <p:cNvCxnSpPr>
            <a:cxnSpLocks/>
          </p:cNvCxnSpPr>
          <p:nvPr/>
        </p:nvCxnSpPr>
        <p:spPr>
          <a:xfrm flipV="1">
            <a:off x="1351373" y="15667630"/>
            <a:ext cx="473297" cy="3874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5A1E900-A182-A63C-412B-F02F83914993}"/>
              </a:ext>
            </a:extLst>
          </p:cNvPr>
          <p:cNvCxnSpPr>
            <a:cxnSpLocks/>
          </p:cNvCxnSpPr>
          <p:nvPr/>
        </p:nvCxnSpPr>
        <p:spPr>
          <a:xfrm>
            <a:off x="4577676" y="14787712"/>
            <a:ext cx="0" cy="5402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50C5189-D885-3D10-9ADF-55D28D1A032E}"/>
              </a:ext>
            </a:extLst>
          </p:cNvPr>
          <p:cNvSpPr txBox="1"/>
          <p:nvPr/>
        </p:nvSpPr>
        <p:spPr>
          <a:xfrm>
            <a:off x="-23600" y="13176255"/>
            <a:ext cx="1343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Introduction to a range of Art movements over time.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E8DDE5E-7345-4F44-C41E-737C8A6EA65A}"/>
              </a:ext>
            </a:extLst>
          </p:cNvPr>
          <p:cNvCxnSpPr>
            <a:cxnSpLocks/>
          </p:cNvCxnSpPr>
          <p:nvPr/>
        </p:nvCxnSpPr>
        <p:spPr>
          <a:xfrm>
            <a:off x="999879" y="13847719"/>
            <a:ext cx="207417" cy="328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DC3A87F-01F2-3CD4-1E2F-DFC964116BA8}"/>
              </a:ext>
            </a:extLst>
          </p:cNvPr>
          <p:cNvSpPr txBox="1"/>
          <p:nvPr/>
        </p:nvSpPr>
        <p:spPr>
          <a:xfrm>
            <a:off x="4039579" y="11862485"/>
            <a:ext cx="1652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Study each Art movement and produce written analysis. 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6583090-7168-989F-E56D-6B2FD0CC4097}"/>
              </a:ext>
            </a:extLst>
          </p:cNvPr>
          <p:cNvSpPr txBox="1"/>
          <p:nvPr/>
        </p:nvSpPr>
        <p:spPr>
          <a:xfrm>
            <a:off x="7990370" y="10292217"/>
            <a:ext cx="1290976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51ABC3C-CF26-0D95-AC22-07EC71903B99}"/>
              </a:ext>
            </a:extLst>
          </p:cNvPr>
          <p:cNvSpPr txBox="1"/>
          <p:nvPr/>
        </p:nvSpPr>
        <p:spPr>
          <a:xfrm>
            <a:off x="4548008" y="16341659"/>
            <a:ext cx="27372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Introduction to the course and the understanding of the assessment objectives.</a:t>
            </a:r>
          </a:p>
        </p:txBody>
      </p:sp>
      <p:pic>
        <p:nvPicPr>
          <p:cNvPr id="93" name="Picture 2" descr="artist Icon 1729157">
            <a:extLst>
              <a:ext uri="{FF2B5EF4-FFF2-40B4-BE49-F238E27FC236}">
                <a16:creationId xmlns:a16="http://schemas.microsoft.com/office/drawing/2014/main" id="{2AE6EB0E-65F6-72F9-ECCF-10B9241DA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4" y="14113977"/>
            <a:ext cx="1046797" cy="104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0" descr="paint Icon 718211">
            <a:extLst>
              <a:ext uri="{FF2B5EF4-FFF2-40B4-BE49-F238E27FC236}">
                <a16:creationId xmlns:a16="http://schemas.microsoft.com/office/drawing/2014/main" id="{410B5E9C-754C-AE29-EB6D-5985E6DFC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228" y="13908364"/>
            <a:ext cx="1107895" cy="110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73ECFDE4-7BCE-13EA-8777-3BDC08A73D36}"/>
              </a:ext>
            </a:extLst>
          </p:cNvPr>
          <p:cNvSpPr txBox="1"/>
          <p:nvPr/>
        </p:nvSpPr>
        <p:spPr>
          <a:xfrm>
            <a:off x="7840503" y="9571995"/>
            <a:ext cx="15305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Understand the key art style from the Art movements and produce outcomes from this.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A28882-85AE-CD7C-0643-48B7C548AE86}"/>
              </a:ext>
            </a:extLst>
          </p:cNvPr>
          <p:cNvSpPr txBox="1"/>
          <p:nvPr/>
        </p:nvSpPr>
        <p:spPr>
          <a:xfrm>
            <a:off x="6088892" y="9845649"/>
            <a:ext cx="163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Record careful observations inspired by Art movements.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24B0E14-F277-F967-241C-E27D5E4592E2}"/>
              </a:ext>
            </a:extLst>
          </p:cNvPr>
          <p:cNvCxnSpPr>
            <a:cxnSpLocks/>
          </p:cNvCxnSpPr>
          <p:nvPr/>
        </p:nvCxnSpPr>
        <p:spPr>
          <a:xfrm flipH="1">
            <a:off x="6712632" y="10927362"/>
            <a:ext cx="30477" cy="4295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DCC819C-77CE-CB9A-E102-7E43022FAAFD}"/>
              </a:ext>
            </a:extLst>
          </p:cNvPr>
          <p:cNvCxnSpPr>
            <a:cxnSpLocks/>
          </p:cNvCxnSpPr>
          <p:nvPr/>
        </p:nvCxnSpPr>
        <p:spPr>
          <a:xfrm flipH="1">
            <a:off x="5053953" y="10953239"/>
            <a:ext cx="17666" cy="378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9E0C4BC6-AE33-0235-AA15-076AEB6C5C37}"/>
              </a:ext>
            </a:extLst>
          </p:cNvPr>
          <p:cNvSpPr txBox="1"/>
          <p:nvPr/>
        </p:nvSpPr>
        <p:spPr>
          <a:xfrm>
            <a:off x="2031263" y="9943469"/>
            <a:ext cx="149092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Understand how to reflect critically on work as it progresses</a:t>
            </a:r>
            <a:r>
              <a:rPr lang="en-GB" sz="2400" dirty="0"/>
              <a:t>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4C3DA23-4480-D888-2EA4-7757C53C2B68}"/>
              </a:ext>
            </a:extLst>
          </p:cNvPr>
          <p:cNvSpPr txBox="1"/>
          <p:nvPr/>
        </p:nvSpPr>
        <p:spPr>
          <a:xfrm>
            <a:off x="-14458" y="10707034"/>
            <a:ext cx="134309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Understand how to make connections between visual and other elements</a:t>
            </a:r>
            <a:r>
              <a:rPr lang="en-GB" sz="2400" dirty="0"/>
              <a:t>.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E526571-4C4E-4E78-E27F-0E19098415DC}"/>
              </a:ext>
            </a:extLst>
          </p:cNvPr>
          <p:cNvCxnSpPr>
            <a:cxnSpLocks/>
          </p:cNvCxnSpPr>
          <p:nvPr/>
        </p:nvCxnSpPr>
        <p:spPr>
          <a:xfrm flipV="1">
            <a:off x="1251757" y="11367324"/>
            <a:ext cx="461249" cy="4296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966285" y="8779413"/>
            <a:ext cx="224100" cy="4868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4DD7D10-C4E6-9113-25FA-9F19B12B6037}"/>
              </a:ext>
            </a:extLst>
          </p:cNvPr>
          <p:cNvCxnSpPr>
            <a:cxnSpLocks/>
          </p:cNvCxnSpPr>
          <p:nvPr/>
        </p:nvCxnSpPr>
        <p:spPr>
          <a:xfrm>
            <a:off x="1354822" y="8905657"/>
            <a:ext cx="224100" cy="4868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A776FB79-AFC8-2CDE-C772-42B63D84FA34}"/>
              </a:ext>
            </a:extLst>
          </p:cNvPr>
          <p:cNvSpPr txBox="1"/>
          <p:nvPr/>
        </p:nvSpPr>
        <p:spPr>
          <a:xfrm>
            <a:off x="142245" y="7740169"/>
            <a:ext cx="12876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Know how to select appropriate resources and media that support your ideas.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4232276" y="8764901"/>
            <a:ext cx="236648" cy="5619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ED475DD-7D77-C984-F427-B81FE69BF0EF}"/>
              </a:ext>
            </a:extLst>
          </p:cNvPr>
          <p:cNvCxnSpPr>
            <a:cxnSpLocks/>
          </p:cNvCxnSpPr>
          <p:nvPr/>
        </p:nvCxnSpPr>
        <p:spPr>
          <a:xfrm flipH="1">
            <a:off x="8466661" y="7282354"/>
            <a:ext cx="203279" cy="3397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64E4D17-AAC5-AFC3-D2DC-BCCE28DB1221}"/>
              </a:ext>
            </a:extLst>
          </p:cNvPr>
          <p:cNvCxnSpPr>
            <a:cxnSpLocks/>
          </p:cNvCxnSpPr>
          <p:nvPr/>
        </p:nvCxnSpPr>
        <p:spPr>
          <a:xfrm flipV="1">
            <a:off x="8248064" y="3151519"/>
            <a:ext cx="491543" cy="421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1656C1D-8E98-A402-C996-E1CF7A76A537}"/>
              </a:ext>
            </a:extLst>
          </p:cNvPr>
          <p:cNvCxnSpPr>
            <a:cxnSpLocks/>
          </p:cNvCxnSpPr>
          <p:nvPr/>
        </p:nvCxnSpPr>
        <p:spPr>
          <a:xfrm>
            <a:off x="2565989" y="4579947"/>
            <a:ext cx="1" cy="437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231C0D4E-718A-09D9-8202-BB70DB975ABB}"/>
              </a:ext>
            </a:extLst>
          </p:cNvPr>
          <p:cNvSpPr txBox="1"/>
          <p:nvPr/>
        </p:nvSpPr>
        <p:spPr>
          <a:xfrm>
            <a:off x="2003739" y="3522619"/>
            <a:ext cx="15654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Experiment and explore a range of media, techniques and processes.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A0D1B7A-3FA7-D59E-D47E-888FA781CFF9}"/>
              </a:ext>
            </a:extLst>
          </p:cNvPr>
          <p:cNvSpPr txBox="1"/>
          <p:nvPr/>
        </p:nvSpPr>
        <p:spPr>
          <a:xfrm>
            <a:off x="6370575" y="1317157"/>
            <a:ext cx="18113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Be able to critically reflect and explain your journey of ideas and intentions in a written essay.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9433ADC-C418-35D9-B83A-259D9F027004}"/>
              </a:ext>
            </a:extLst>
          </p:cNvPr>
          <p:cNvCxnSpPr>
            <a:cxnSpLocks/>
          </p:cNvCxnSpPr>
          <p:nvPr/>
        </p:nvCxnSpPr>
        <p:spPr>
          <a:xfrm>
            <a:off x="4822826" y="2437979"/>
            <a:ext cx="1" cy="437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F153D9F-CF35-E10B-E8CA-B4EF02700817}"/>
              </a:ext>
            </a:extLst>
          </p:cNvPr>
          <p:cNvCxnSpPr>
            <a:cxnSpLocks/>
          </p:cNvCxnSpPr>
          <p:nvPr/>
        </p:nvCxnSpPr>
        <p:spPr>
          <a:xfrm>
            <a:off x="7071950" y="2482912"/>
            <a:ext cx="1" cy="437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1EC1D2B-F90F-1BBA-DDA8-5AF2D6D45468}"/>
              </a:ext>
            </a:extLst>
          </p:cNvPr>
          <p:cNvSpPr txBox="1"/>
          <p:nvPr/>
        </p:nvSpPr>
        <p:spPr>
          <a:xfrm>
            <a:off x="3522186" y="2723787"/>
            <a:ext cx="347268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60" dirty="0">
                <a:solidFill>
                  <a:schemeClr val="bg1"/>
                </a:solidFill>
              </a:rPr>
              <a:t>Externally set assignment</a:t>
            </a:r>
          </a:p>
        </p:txBody>
      </p:sp>
    </p:spTree>
    <p:extLst>
      <p:ext uri="{BB962C8B-B14F-4D97-AF65-F5344CB8AC3E}">
        <p14:creationId xmlns:p14="http://schemas.microsoft.com/office/powerpoint/2010/main" val="410686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E7576F1D-1418-4E6B-ACCD-A097DC3D24A7}"/>
</file>

<file path=customXml/itemProps2.xml><?xml version="1.0" encoding="utf-8"?>
<ds:datastoreItem xmlns:ds="http://schemas.openxmlformats.org/officeDocument/2006/customXml" ds:itemID="{993C9ECC-19BA-4410-AF63-A54A6BE3AA24}"/>
</file>

<file path=customXml/itemProps3.xml><?xml version="1.0" encoding="utf-8"?>
<ds:datastoreItem xmlns:ds="http://schemas.openxmlformats.org/officeDocument/2006/customXml" ds:itemID="{2B333ABD-3AC6-4983-82A9-B3657E97E0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16187</TotalTime>
  <Words>336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McEvoy</cp:lastModifiedBy>
  <cp:revision>360</cp:revision>
  <cp:lastPrinted>2019-10-07T07:04:47Z</cp:lastPrinted>
  <dcterms:created xsi:type="dcterms:W3CDTF">2018-02-08T08:28:53Z</dcterms:created>
  <dcterms:modified xsi:type="dcterms:W3CDTF">2022-07-05T09:01:16Z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4222400</vt:r8>
  </property>
</Properties>
</file>